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6" r:id="rId4"/>
    <p:sldId id="257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CDFFDB-0454-4FF0-8A2E-B6C6137DE8B1}" type="datetimeFigureOut">
              <a:rPr lang="es-CO" smtClean="0"/>
              <a:t>10/04/2015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A15625-347F-4618-BE00-15D6FDB75208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103436"/>
          </a:xfrm>
        </p:spPr>
        <p:txBody>
          <a:bodyPr/>
          <a:lstStyle/>
          <a:p>
            <a:r>
              <a:rPr lang="es-CO" b="1" dirty="0" smtClean="0"/>
              <a:t>LET’S READ AND WRITE</a:t>
            </a:r>
            <a:endParaRPr lang="es-CO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208912" cy="1473200"/>
          </a:xfrm>
        </p:spPr>
        <p:txBody>
          <a:bodyPr>
            <a:noAutofit/>
          </a:bodyPr>
          <a:lstStyle/>
          <a:p>
            <a:pPr algn="l"/>
            <a:r>
              <a:rPr lang="es-CO" sz="2800" b="1" dirty="0" smtClean="0"/>
              <a:t>NAME: </a:t>
            </a:r>
          </a:p>
          <a:p>
            <a:pPr algn="l"/>
            <a:r>
              <a:rPr lang="es-CO" sz="2800" b="1" dirty="0" smtClean="0"/>
              <a:t>GRADE:</a:t>
            </a:r>
          </a:p>
          <a:p>
            <a:pPr algn="l"/>
            <a:r>
              <a:rPr lang="es-CO" sz="2800" b="1" dirty="0" smtClean="0"/>
              <a:t>SCHOOL: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162861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268960"/>
          </a:xfrm>
        </p:spPr>
        <p:txBody>
          <a:bodyPr>
            <a:noAutofit/>
          </a:bodyPr>
          <a:lstStyle/>
          <a:p>
            <a:r>
              <a:rPr lang="es-CO" sz="6000" dirty="0" err="1" smtClean="0"/>
              <a:t>You</a:t>
            </a:r>
            <a:r>
              <a:rPr lang="es-CO" sz="6000" dirty="0" smtClean="0"/>
              <a:t> can do </a:t>
            </a:r>
            <a:r>
              <a:rPr lang="es-CO" sz="6000" dirty="0" err="1" smtClean="0"/>
              <a:t>the</a:t>
            </a:r>
            <a:r>
              <a:rPr lang="es-CO" sz="6000" dirty="0" smtClean="0"/>
              <a:t> </a:t>
            </a:r>
            <a:r>
              <a:rPr lang="es-CO" sz="6000" dirty="0" err="1" smtClean="0"/>
              <a:t>following</a:t>
            </a:r>
            <a:r>
              <a:rPr lang="es-CO" sz="6000" dirty="0" smtClean="0"/>
              <a:t> </a:t>
            </a:r>
            <a:r>
              <a:rPr lang="es-CO" sz="6000" dirty="0" err="1" smtClean="0"/>
              <a:t>activities</a:t>
            </a:r>
            <a:r>
              <a:rPr lang="es-CO" sz="6000" dirty="0" smtClean="0"/>
              <a:t> </a:t>
            </a:r>
            <a:r>
              <a:rPr lang="es-CO" sz="6000" dirty="0" err="1" smtClean="0"/>
              <a:t>by</a:t>
            </a:r>
            <a:r>
              <a:rPr lang="es-CO" sz="6000" dirty="0" smtClean="0"/>
              <a:t> </a:t>
            </a:r>
            <a:r>
              <a:rPr lang="es-CO" sz="6000" dirty="0" err="1" smtClean="0"/>
              <a:t>using</a:t>
            </a:r>
            <a:r>
              <a:rPr lang="es-CO" sz="6000" dirty="0" smtClean="0"/>
              <a:t> Word Art.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384902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 l="16740" t="25888" r="19306" b="18407"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8210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 rotWithShape="1">
          <a:blip r:embed="rId2" cstate="print"/>
          <a:srcRect l="28083" t="40426" r="30305" b="17933"/>
          <a:stretch/>
        </p:blipFill>
        <p:spPr bwMode="auto">
          <a:xfrm>
            <a:off x="179512" y="188640"/>
            <a:ext cx="8784976" cy="66693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292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</TotalTime>
  <Words>21</Words>
  <Application>Microsoft Office PowerPoint</Application>
  <PresentationFormat>Presentación en pantalla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Forma de onda</vt:lpstr>
      <vt:lpstr>LET’S READ AND WRITE</vt:lpstr>
      <vt:lpstr>You can do the following activities by using Word Art.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Rusbel Franco</dc:creator>
  <cp:lastModifiedBy>Luffi</cp:lastModifiedBy>
  <cp:revision>3</cp:revision>
  <dcterms:created xsi:type="dcterms:W3CDTF">2013-10-24T02:00:48Z</dcterms:created>
  <dcterms:modified xsi:type="dcterms:W3CDTF">2015-04-11T04:24:25Z</dcterms:modified>
</cp:coreProperties>
</file>