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4C26E0D-424E-45FF-9ACF-E37B6E706302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6FEEFF2-B560-4F3F-9BCC-F7D0C430D8E4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2.bp.blogspot.com/-slqJE0ETquM/Tl7KMg9kA8I/AAAAAAAAAKU/3vVk58I1gCQ/s1600/proginfantil_clip_image034.jp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slqJE0ETquM/Tl7KMg9kA8I/AAAAAAAAAKU/3vVk58I1gCQ/s200/proginfantil_clip_image03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8640"/>
            <a:ext cx="2376264" cy="217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79512" y="335846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 smtClean="0"/>
              <a:t>Reducir:</a:t>
            </a:r>
          </a:p>
          <a:p>
            <a:r>
              <a:rPr lang="es-CO" sz="2000" b="1" dirty="0" smtClean="0"/>
              <a:t>Hay que procurar reducir el volumen de productos que </a:t>
            </a:r>
          </a:p>
          <a:p>
            <a:r>
              <a:rPr lang="es-CO" sz="2000" b="1" dirty="0" smtClean="0"/>
              <a:t>consumimos. Muchas veces adquirimos cosas que no son </a:t>
            </a:r>
          </a:p>
          <a:p>
            <a:r>
              <a:rPr lang="es-CO" sz="2000" b="1" dirty="0" smtClean="0"/>
              <a:t>necesarias sólo por el afán de comprar. No pensamos que </a:t>
            </a:r>
          </a:p>
          <a:p>
            <a:r>
              <a:rPr lang="es-CO" sz="2000" b="1" dirty="0" smtClean="0"/>
              <a:t>para su fabricación se precisan materias primas que no </a:t>
            </a:r>
          </a:p>
          <a:p>
            <a:r>
              <a:rPr lang="es-CO" sz="2000" b="1" dirty="0" smtClean="0"/>
              <a:t>podemos derrochar como el petróleo o el agua. También </a:t>
            </a:r>
          </a:p>
          <a:p>
            <a:r>
              <a:rPr lang="es-CO" sz="2000" b="1" dirty="0" smtClean="0"/>
              <a:t>hay que tener en cuenta la enorme cantidad de basura que </a:t>
            </a:r>
          </a:p>
          <a:p>
            <a:r>
              <a:rPr lang="es-CO" sz="2000" b="1" dirty="0" smtClean="0"/>
              <a:t>se genera por el exceso de envoltorios en muchas cosas de las que compramos. Así pues, reduce...</a:t>
            </a:r>
          </a:p>
          <a:p>
            <a:r>
              <a:rPr lang="es-CO" sz="2000" b="1" dirty="0" smtClean="0"/>
              <a:t>- La utilización de productos de usar y tirar, como papel de cocina o pañuelos de papel.</a:t>
            </a:r>
          </a:p>
          <a:p>
            <a:r>
              <a:rPr lang="es-CO" sz="2000" b="1" dirty="0" smtClean="0"/>
              <a:t>- El uso del papel de aluminio, en su lugar puedes utilizar fiambreras.</a:t>
            </a:r>
          </a:p>
          <a:p>
            <a:r>
              <a:rPr lang="es-CO" sz="2000" b="1" dirty="0" smtClean="0"/>
              <a:t>- La utilización de bolsas de plástico para la compra, recupera el gusto por los cestos.</a:t>
            </a:r>
          </a:p>
          <a:p>
            <a:r>
              <a:rPr lang="es-CO" sz="2000" b="1" dirty="0" smtClean="0"/>
              <a:t>- El consumo de energía, utiliza el transporte público, apaga las luces cuando no las necesites...</a:t>
            </a:r>
          </a:p>
          <a:p>
            <a:r>
              <a:rPr lang="es-CO" sz="2000" b="1" dirty="0" smtClean="0"/>
              <a:t>- El consumo de agua, dúchate en lugar de bañarte, vigila que los grifos no pierdan...</a:t>
            </a:r>
            <a:endParaRPr lang="es-CO" sz="2000" b="1" dirty="0"/>
          </a:p>
        </p:txBody>
      </p:sp>
    </p:spTree>
    <p:extLst>
      <p:ext uri="{BB962C8B-B14F-4D97-AF65-F5344CB8AC3E}">
        <p14:creationId xmlns:p14="http://schemas.microsoft.com/office/powerpoint/2010/main" val="2122567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</TotalTime>
  <Words>171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Forma de onda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Rusbel Franco</dc:creator>
  <cp:lastModifiedBy>Rusbel Franco</cp:lastModifiedBy>
  <cp:revision>1</cp:revision>
  <dcterms:created xsi:type="dcterms:W3CDTF">2013-10-22T23:27:45Z</dcterms:created>
  <dcterms:modified xsi:type="dcterms:W3CDTF">2013-10-22T23:32:01Z</dcterms:modified>
</cp:coreProperties>
</file>