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873E5E1-CAB1-480A-AC4C-07F6FC2BCAEB}" type="datetimeFigureOut">
              <a:rPr lang="es-CO" smtClean="0"/>
              <a:t>23/10/2013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E1E297-CCCD-476B-8933-8BE3F03133CF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CO" sz="6600" dirty="0" smtClean="0"/>
              <a:t>QUESTIONS</a:t>
            </a:r>
            <a:endParaRPr lang="es-CO" sz="6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136904" cy="45365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4300" b="1" dirty="0"/>
              <a:t>1. Which of the following shows the correct hierarchy?</a:t>
            </a:r>
            <a:endParaRPr lang="es-CO" sz="4300" b="1" dirty="0"/>
          </a:p>
          <a:p>
            <a:pPr algn="l"/>
            <a:r>
              <a:rPr lang="en-US" sz="4300" b="1" dirty="0"/>
              <a:t> </a:t>
            </a:r>
            <a:endParaRPr lang="es-CO" sz="4300" b="1" dirty="0"/>
          </a:p>
          <a:p>
            <a:pPr algn="l"/>
            <a:r>
              <a:rPr lang="en-US" sz="4300" b="1" dirty="0"/>
              <a:t>a) Recycle, Reduce, Reuse </a:t>
            </a:r>
            <a:endParaRPr lang="es-CO" sz="4300" b="1" dirty="0"/>
          </a:p>
          <a:p>
            <a:pPr algn="l"/>
            <a:r>
              <a:rPr lang="en-US" sz="4300" b="1" dirty="0"/>
              <a:t> </a:t>
            </a:r>
            <a:endParaRPr lang="es-CO" sz="4300" b="1" dirty="0"/>
          </a:p>
          <a:p>
            <a:pPr algn="l"/>
            <a:r>
              <a:rPr lang="en-US" sz="4300" b="1" dirty="0"/>
              <a:t>b) Reuse, Recycle, Reduce </a:t>
            </a:r>
            <a:endParaRPr lang="es-CO" sz="4300" b="1" dirty="0"/>
          </a:p>
          <a:p>
            <a:pPr algn="l"/>
            <a:r>
              <a:rPr lang="en-US" sz="4300" b="1" dirty="0"/>
              <a:t> </a:t>
            </a:r>
            <a:endParaRPr lang="es-CO" sz="4300" b="1" dirty="0"/>
          </a:p>
          <a:p>
            <a:pPr algn="l"/>
            <a:r>
              <a:rPr lang="en-US" sz="4300" b="1" dirty="0"/>
              <a:t>c) Reduce, Reuse, Recycle</a:t>
            </a:r>
            <a:endParaRPr lang="es-CO" sz="4300" b="1" dirty="0"/>
          </a:p>
          <a:p>
            <a:pPr algn="l"/>
            <a:r>
              <a:rPr lang="en-US" sz="4300" b="1" dirty="0"/>
              <a:t> </a:t>
            </a:r>
            <a:endParaRPr lang="es-CO" sz="4300" b="1" dirty="0"/>
          </a:p>
          <a:p>
            <a:pPr algn="l"/>
            <a:r>
              <a:rPr lang="en-US" sz="4300" b="1" dirty="0"/>
              <a:t>d) Refuse, Refuge, Reduce</a:t>
            </a:r>
            <a:endParaRPr lang="es-CO" sz="4300" b="1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4733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764704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2. Consumers are encouraged to reduce their waste by</a:t>
            </a:r>
            <a:endParaRPr lang="es-CO" sz="3200" b="1" dirty="0"/>
          </a:p>
          <a:p>
            <a:r>
              <a:rPr lang="en-US" sz="3200" b="1" dirty="0"/>
              <a:t> </a:t>
            </a:r>
            <a:endParaRPr lang="es-CO" sz="3200" b="1" dirty="0"/>
          </a:p>
          <a:p>
            <a:r>
              <a:rPr lang="en-US" sz="3200" b="1" dirty="0"/>
              <a:t>a) Purchasing in bulk </a:t>
            </a:r>
            <a:endParaRPr lang="es-CO" sz="3200" b="1" dirty="0"/>
          </a:p>
          <a:p>
            <a:r>
              <a:rPr lang="en-US" sz="3200" b="1" dirty="0"/>
              <a:t> </a:t>
            </a:r>
            <a:endParaRPr lang="es-CO" sz="3200" b="1" dirty="0"/>
          </a:p>
          <a:p>
            <a:r>
              <a:rPr lang="en-US" sz="3200" b="1" dirty="0"/>
              <a:t>b) Switching to re-useable </a:t>
            </a:r>
            <a:endParaRPr lang="es-CO" sz="3200" b="1" dirty="0"/>
          </a:p>
          <a:p>
            <a:r>
              <a:rPr lang="en-US" sz="3200" b="1" dirty="0"/>
              <a:t> </a:t>
            </a:r>
            <a:endParaRPr lang="es-CO" sz="3200" b="1" dirty="0"/>
          </a:p>
          <a:p>
            <a:r>
              <a:rPr lang="en-US" sz="3200" b="1" dirty="0"/>
              <a:t>c) Buying items with less packaging  </a:t>
            </a:r>
            <a:endParaRPr lang="es-CO" sz="3200" b="1" dirty="0"/>
          </a:p>
          <a:p>
            <a:r>
              <a:rPr lang="en-US" sz="3200" b="1" dirty="0"/>
              <a:t> </a:t>
            </a:r>
            <a:endParaRPr lang="es-CO" sz="3200" b="1" dirty="0"/>
          </a:p>
          <a:p>
            <a:r>
              <a:rPr lang="en-US" sz="3200" b="1" dirty="0"/>
              <a:t>d) All of the above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383366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548680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3. Reuse of stuff would  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a) Minimize the strain on the environment 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b) Help municipal waste management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c) Both a and b option  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d) Be difficult and time consuming</a:t>
            </a:r>
            <a:endParaRPr lang="es-CO" sz="3600" b="1" dirty="0"/>
          </a:p>
        </p:txBody>
      </p:sp>
    </p:spTree>
    <p:extLst>
      <p:ext uri="{BB962C8B-B14F-4D97-AF65-F5344CB8AC3E}">
        <p14:creationId xmlns:p14="http://schemas.microsoft.com/office/powerpoint/2010/main" val="95843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7544" y="54868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4. Which of the following is recyclable material? 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a) Aluminum 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b) Glass 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c) Cardboard </a:t>
            </a:r>
            <a:endParaRPr lang="es-CO" sz="3600" b="1" dirty="0"/>
          </a:p>
          <a:p>
            <a:r>
              <a:rPr lang="en-US" sz="3600" b="1" dirty="0"/>
              <a:t> </a:t>
            </a:r>
            <a:endParaRPr lang="es-CO" sz="3600" b="1" dirty="0"/>
          </a:p>
          <a:p>
            <a:r>
              <a:rPr lang="en-US" sz="3600" b="1" dirty="0"/>
              <a:t>d) All of the above</a:t>
            </a:r>
            <a:endParaRPr lang="es-CO" sz="3600" b="1" dirty="0"/>
          </a:p>
        </p:txBody>
      </p:sp>
    </p:spTree>
    <p:extLst>
      <p:ext uri="{BB962C8B-B14F-4D97-AF65-F5344CB8AC3E}">
        <p14:creationId xmlns:p14="http://schemas.microsoft.com/office/powerpoint/2010/main" val="4853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260648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1. What </a:t>
            </a:r>
            <a:r>
              <a:rPr lang="en-US" sz="4400" b="1" dirty="0"/>
              <a:t>does this slogan “Reduce, Reuse, Recycle” signify</a:t>
            </a:r>
            <a:r>
              <a:rPr lang="en-US" sz="4400" b="1" dirty="0" smtClean="0"/>
              <a:t>?</a:t>
            </a:r>
          </a:p>
          <a:p>
            <a:endParaRPr lang="es-CO" sz="4400" b="1" dirty="0"/>
          </a:p>
          <a:p>
            <a:r>
              <a:rPr lang="en-US" sz="4400" b="1" dirty="0"/>
              <a:t>2. Give four examples of recycle-able materials</a:t>
            </a:r>
            <a:r>
              <a:rPr lang="en-US" sz="4400" b="1" dirty="0" smtClean="0"/>
              <a:t>?</a:t>
            </a:r>
          </a:p>
          <a:p>
            <a:endParaRPr lang="es-CO" sz="4400" b="1" dirty="0"/>
          </a:p>
          <a:p>
            <a:r>
              <a:rPr lang="en-US" sz="4400" b="1" dirty="0"/>
              <a:t>3. Why is it so important for us to re-use items?</a:t>
            </a:r>
            <a:endParaRPr lang="es-CO" sz="4400" b="1" dirty="0"/>
          </a:p>
        </p:txBody>
      </p:sp>
    </p:spTree>
    <p:extLst>
      <p:ext uri="{BB962C8B-B14F-4D97-AF65-F5344CB8AC3E}">
        <p14:creationId xmlns:p14="http://schemas.microsoft.com/office/powerpoint/2010/main" val="1743195721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</TotalTime>
  <Words>75</Words>
  <Application>Microsoft Office PowerPoint</Application>
  <PresentationFormat>Presentación en pantalla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Técnico</vt:lpstr>
      <vt:lpstr>QUESTIONS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</dc:title>
  <dc:creator>Rusbel Franco</dc:creator>
  <cp:lastModifiedBy>Rusbel Franco</cp:lastModifiedBy>
  <cp:revision>1</cp:revision>
  <dcterms:created xsi:type="dcterms:W3CDTF">2013-10-24T01:52:32Z</dcterms:created>
  <dcterms:modified xsi:type="dcterms:W3CDTF">2013-10-24T01:59:42Z</dcterms:modified>
</cp:coreProperties>
</file>