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357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413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624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186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917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156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427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526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2760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39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951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3242E-B7F8-4C17-9075-EAB2BC9506D8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CDCC1-388E-4E82-BAC6-63298AAE2D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344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jatec.net/wp-content/uploads/2011/05/compos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80920" cy="59766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21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Rusbel Franco</dc:creator>
  <cp:lastModifiedBy>Rusbel Franco</cp:lastModifiedBy>
  <cp:revision>1</cp:revision>
  <dcterms:created xsi:type="dcterms:W3CDTF">2013-10-22T22:05:30Z</dcterms:created>
  <dcterms:modified xsi:type="dcterms:W3CDTF">2013-10-22T22:07:53Z</dcterms:modified>
</cp:coreProperties>
</file>