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7102475" cy="93884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7D556-DB11-49C4-B486-BD65DA203A5F}" type="datetimeFigureOut">
              <a:rPr lang="es-ES" smtClean="0"/>
              <a:pPr/>
              <a:t>06/04/2015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A5C80-4D2F-4BC6-ADA3-0F8EAEC57A2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Users\CHAGOQUINTERO\Desktop\Proyecto RedVista\Curso de Ofimática - Horizo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572000" cy="3429000"/>
          </a:xfrm>
          <a:prstGeom prst="rect">
            <a:avLst/>
          </a:prstGeom>
          <a:noFill/>
        </p:spPr>
      </p:pic>
      <p:pic>
        <p:nvPicPr>
          <p:cNvPr id="1028" name="Picture 4" descr="C:\Users\CHAGOQUINTERO\Desktop\Proyecto RedVista\Curso de Ofimática - Horizo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</p:spPr>
      </p:pic>
      <p:pic>
        <p:nvPicPr>
          <p:cNvPr id="12" name="Picture 4" descr="C:\Users\CHAGOQUINTERO\Desktop\Proyecto RedVista\Curso de Ofimática - Horizo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4572000" cy="3429000"/>
          </a:xfrm>
          <a:prstGeom prst="rect">
            <a:avLst/>
          </a:prstGeom>
          <a:noFill/>
        </p:spPr>
      </p:pic>
      <p:pic>
        <p:nvPicPr>
          <p:cNvPr id="15" name="Picture 4" descr="C:\Users\CHAGOQUINTERO\Desktop\Proyecto RedVista\Curso de Ofimática - Horizon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</p:spPr>
      </p:pic>
      <p:cxnSp>
        <p:nvCxnSpPr>
          <p:cNvPr id="6" name="5 Conector recto"/>
          <p:cNvCxnSpPr>
            <a:endCxn id="4" idx="2"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>
            <a:endCxn id="4" idx="3"/>
          </p:cNvCxnSpPr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Users\CHAGOQUINTERO\Desktop\Proyecto RedVista\Accedo a las Nuevas Tecnologías.jpg"/>
          <p:cNvPicPr>
            <a:picLocks noChangeAspect="1" noChangeArrowheads="1"/>
          </p:cNvPicPr>
          <p:nvPr/>
        </p:nvPicPr>
        <p:blipFill>
          <a:blip r:embed="rId2" cstate="print"/>
          <a:srcRect t="2916" b="2916"/>
          <a:stretch>
            <a:fillRect/>
          </a:stretch>
        </p:blipFill>
        <p:spPr bwMode="auto">
          <a:xfrm rot="16200000">
            <a:off x="5130010" y="2844009"/>
            <a:ext cx="3455981" cy="4572000"/>
          </a:xfrm>
          <a:prstGeom prst="rect">
            <a:avLst/>
          </a:prstGeom>
          <a:noFill/>
        </p:spPr>
      </p:pic>
      <p:pic>
        <p:nvPicPr>
          <p:cNvPr id="13" name="Picture 3" descr="C:\Users\CHAGOQUINTERO\Desktop\Proyecto RedVista\Accedo a las Nuevas Tecnologías.jpg"/>
          <p:cNvPicPr>
            <a:picLocks noChangeAspect="1" noChangeArrowheads="1"/>
          </p:cNvPicPr>
          <p:nvPr/>
        </p:nvPicPr>
        <p:blipFill>
          <a:blip r:embed="rId2" cstate="print"/>
          <a:srcRect t="2916" b="2916"/>
          <a:stretch>
            <a:fillRect/>
          </a:stretch>
        </p:blipFill>
        <p:spPr bwMode="auto">
          <a:xfrm rot="16200000">
            <a:off x="558010" y="2844009"/>
            <a:ext cx="3455981" cy="4572000"/>
          </a:xfrm>
          <a:prstGeom prst="rect">
            <a:avLst/>
          </a:prstGeom>
          <a:noFill/>
        </p:spPr>
      </p:pic>
      <p:pic>
        <p:nvPicPr>
          <p:cNvPr id="14" name="Picture 3" descr="C:\Users\CHAGOQUINTERO\Desktop\Proyecto RedVista\Accedo a las Nuevas Tecnologías.jpg"/>
          <p:cNvPicPr>
            <a:picLocks noChangeAspect="1" noChangeArrowheads="1"/>
          </p:cNvPicPr>
          <p:nvPr/>
        </p:nvPicPr>
        <p:blipFill>
          <a:blip r:embed="rId2" cstate="print"/>
          <a:srcRect t="2916" b="2916"/>
          <a:stretch>
            <a:fillRect/>
          </a:stretch>
        </p:blipFill>
        <p:spPr bwMode="auto">
          <a:xfrm rot="16200000">
            <a:off x="5130010" y="-558011"/>
            <a:ext cx="3455981" cy="4572001"/>
          </a:xfrm>
          <a:prstGeom prst="rect">
            <a:avLst/>
          </a:prstGeom>
          <a:noFill/>
        </p:spPr>
      </p:pic>
      <p:pic>
        <p:nvPicPr>
          <p:cNvPr id="2051" name="Picture 3" descr="C:\Users\CHAGOQUINTERO\Desktop\Proyecto RedVista\Accedo a las Nuevas Tecnologías.jpg"/>
          <p:cNvPicPr>
            <a:picLocks noChangeAspect="1" noChangeArrowheads="1"/>
          </p:cNvPicPr>
          <p:nvPr/>
        </p:nvPicPr>
        <p:blipFill>
          <a:blip r:embed="rId2" cstate="print"/>
          <a:srcRect t="2916" b="2916"/>
          <a:stretch>
            <a:fillRect/>
          </a:stretch>
        </p:blipFill>
        <p:spPr bwMode="auto">
          <a:xfrm rot="16200000">
            <a:off x="558010" y="-558011"/>
            <a:ext cx="3455981" cy="4572001"/>
          </a:xfrm>
          <a:prstGeom prst="rect">
            <a:avLst/>
          </a:prstGeom>
          <a:noFill/>
        </p:spPr>
      </p:pic>
      <p:cxnSp>
        <p:nvCxnSpPr>
          <p:cNvPr id="6" name="5 Conector recto"/>
          <p:cNvCxnSpPr>
            <a:endCxn id="4" idx="2"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>
            <a:endCxn id="4" idx="3"/>
          </p:cNvCxnSpPr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>
            <a:endCxn id="4" idx="2"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>
            <a:endCxn id="4" idx="3"/>
          </p:cNvCxnSpPr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CHAGOQUINTERO</dc:creator>
  <cp:lastModifiedBy>CHAGOQUINTERO</cp:lastModifiedBy>
  <cp:revision>6</cp:revision>
  <dcterms:created xsi:type="dcterms:W3CDTF">2015-01-04T01:31:30Z</dcterms:created>
  <dcterms:modified xsi:type="dcterms:W3CDTF">2015-04-06T20:25:04Z</dcterms:modified>
</cp:coreProperties>
</file>