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ED33E43-C65F-412E-BC27-AD1A58B7C69B}" type="datetimeFigureOut">
              <a:rPr lang="es-ES" smtClean="0"/>
              <a:t>24/05/2015</a:t>
            </a:fld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33E43-C65F-412E-BC27-AD1A58B7C69B}" type="datetimeFigureOut">
              <a:rPr lang="es-ES" smtClean="0"/>
              <a:t>24/05/2015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33E43-C65F-412E-BC27-AD1A58B7C69B}" type="datetimeFigureOut">
              <a:rPr lang="es-ES" smtClean="0"/>
              <a:t>24/05/2015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33E43-C65F-412E-BC27-AD1A58B7C69B}" type="datetimeFigureOut">
              <a:rPr lang="es-ES" smtClean="0"/>
              <a:t>24/05/2015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ED33E43-C65F-412E-BC27-AD1A58B7C69B}" type="datetimeFigureOut">
              <a:rPr lang="es-ES" smtClean="0"/>
              <a:t>24/05/2015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33E43-C65F-412E-BC27-AD1A58B7C69B}" type="datetimeFigureOut">
              <a:rPr lang="es-ES" smtClean="0"/>
              <a:t>24/05/2015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33E43-C65F-412E-BC27-AD1A58B7C69B}" type="datetimeFigureOut">
              <a:rPr lang="es-ES" smtClean="0"/>
              <a:t>24/05/2015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33E43-C65F-412E-BC27-AD1A58B7C69B}" type="datetimeFigureOut">
              <a:rPr lang="es-ES" smtClean="0"/>
              <a:t>24/05/2015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D33E43-C65F-412E-BC27-AD1A58B7C69B}" type="datetimeFigureOut">
              <a:rPr lang="es-ES" smtClean="0"/>
              <a:t>24/05/2015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ED33E43-C65F-412E-BC27-AD1A58B7C69B}" type="datetimeFigureOut">
              <a:rPr lang="es-ES" smtClean="0"/>
              <a:t>24/05/2015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ED33E43-C65F-412E-BC27-AD1A58B7C69B}" type="datetimeFigureOut">
              <a:rPr lang="es-ES" smtClean="0"/>
              <a:t>24/05/2015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ED33E43-C65F-412E-BC27-AD1A58B7C69B}" type="datetimeFigureOut">
              <a:rPr lang="es-ES" smtClean="0"/>
              <a:t>24/05/2015</a:t>
            </a:fld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14EB7BB-495B-4C48-A6B7-FFD4C7FE7868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1298806">
            <a:off x="362721" y="903766"/>
            <a:ext cx="8171070" cy="1254001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Aplicaciones En La Robótica</a:t>
            </a:r>
            <a:endParaRPr lang="es-ES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3098284"/>
            <a:ext cx="781445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 1.Edgar </a:t>
            </a:r>
            <a:r>
              <a:rPr lang="es-ES" sz="28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Estivensom </a:t>
            </a:r>
            <a:endParaRPr lang="es-ES" sz="28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es-E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2.</a:t>
            </a:r>
            <a:r>
              <a:rPr lang="es-ES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Karol Herrera</a:t>
            </a:r>
            <a:endParaRPr lang="es-ES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es-E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3.</a:t>
            </a:r>
            <a:r>
              <a:rPr lang="es-ES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Luis </a:t>
            </a:r>
            <a:r>
              <a:rPr lang="es-ES" sz="28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Martínez </a:t>
            </a:r>
          </a:p>
          <a:p>
            <a:pPr algn="ctr"/>
            <a:r>
              <a:rPr lang="es-ES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4.Ariacni </a:t>
            </a:r>
            <a:r>
              <a:rPr lang="es-ES" sz="28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</a:t>
            </a:r>
            <a:r>
              <a:rPr lang="es-ES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orales </a:t>
            </a:r>
            <a:endParaRPr lang="es-ES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es-ES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 5.Roderick Racines</a:t>
            </a:r>
            <a:endParaRPr lang="es-E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s-E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6</a:t>
            </a:r>
            <a:r>
              <a:rPr lang="es-E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r>
              <a:rPr lang="es-ES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Brahayan Ojo</a:t>
            </a:r>
          </a:p>
          <a:p>
            <a:pPr algn="ctr"/>
            <a:endParaRPr lang="es-E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s-E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XIºA CIENCIAS</a:t>
            </a:r>
            <a:endParaRPr lang="es-ES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66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434898">
            <a:off x="-251702" y="1643938"/>
            <a:ext cx="8496944" cy="102565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Aplicación de la Robótica en la Agricultura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95398"/>
            <a:ext cx="3672408" cy="30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4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836712"/>
            <a:ext cx="8496944" cy="92447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Robótica en la Agricultura</a:t>
            </a:r>
            <a:endParaRPr lang="es-ES" sz="40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8820472" cy="4032448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Robótica en la agricultura;  Es la ciencia o rama de la ciencia que se ocupa de diseño, fabricación y utilización de aplicaciones de los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robots.</a:t>
            </a:r>
          </a:p>
          <a:p>
            <a:pPr algn="ctr"/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pretenden sustituir los trabajos dentro de invernadero que implican riesgo para la salud, para ello se han diseñado robots móviles autónomos que realizan las funciones que normalmente llevan a cabo los agricultores. </a:t>
            </a:r>
          </a:p>
        </p:txBody>
      </p:sp>
    </p:spTree>
    <p:extLst>
      <p:ext uri="{BB962C8B-B14F-4D97-AF65-F5344CB8AC3E}">
        <p14:creationId xmlns:p14="http://schemas.microsoft.com/office/powerpoint/2010/main" val="2940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El principio fundamental </a:t>
            </a:r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de </a:t>
            </a:r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  <a:cs typeface="Arial" panose="020B0604020202020204" pitchFamily="34" charset="0"/>
              </a:rPr>
              <a:t>los robots en la agricultura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74395"/>
            <a:ext cx="8964488" cy="3149878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 en el reconocimiento del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cultivo a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vez mandan órdenes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seria: aplicar fertilizante, riego, plaguicidas, realizar alguna recolección o simplemente almacenar sus datos. </a:t>
            </a: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ahí robots más sencillos para tareas específicas como: sembrar, cosechar, labores de preparación de suelo o simplemente elaborar una bitácora del cultivo.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3" y="4404363"/>
            <a:ext cx="2376264" cy="22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20951"/>
            <a:ext cx="2376264" cy="229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77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040514">
            <a:off x="-413086" y="1844985"/>
            <a:ext cx="8604448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Aplicación de la robótica en la industria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50563"/>
            <a:ext cx="73279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112352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Estructura de los robots industriales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032" y="1484784"/>
            <a:ext cx="8712968" cy="2933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manipulador robótico consta de una secuencia de elementos estructurales rígidos, denominados enlaces o eslabones, conectados entre sí mediante juntas o articulaciones, que permiten el movimiento relativo de cada dos eslabones consecutivos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784104" cy="227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5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2" y="769937"/>
            <a:ext cx="51212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30" y="3861048"/>
            <a:ext cx="6230937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60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924058">
            <a:off x="-17183" y="1451766"/>
            <a:ext cx="8599396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Aplicación de la robótica en la medicina</a:t>
            </a:r>
          </a:p>
        </p:txBody>
      </p:sp>
      <p:pic>
        <p:nvPicPr>
          <p:cNvPr id="1027" name="Picture 3" descr="C:\Users\elien obando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8164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75724"/>
            <a:ext cx="7776864" cy="92447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La </a:t>
            </a:r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Robótica </a:t>
            </a:r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en </a:t>
            </a:r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Medicina</a:t>
            </a:r>
            <a:endParaRPr lang="es-ES" sz="40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07361"/>
            <a:ext cx="8280919" cy="4429951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Robótica es de gran utilidad en la medicina, ya que es una herramienta muy apropiada en el momento de realizar cirugías complejas o donde el ojo del hombre le es difícil acceder. </a:t>
            </a:r>
          </a:p>
          <a:p>
            <a:pPr algn="ctr"/>
            <a:endParaRPr lang="es-E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Robot se convierte en una herramienta fundamental en los momentos en que la presencia del hombre implique un riesgo.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52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-747464"/>
            <a:ext cx="8568952" cy="7128792"/>
          </a:xfrm>
        </p:spPr>
        <p:txBody>
          <a:bodyPr/>
          <a:lstStyle/>
          <a:p>
            <a:pPr algn="ctr"/>
            <a:endParaRPr lang="es-ES" sz="2400" dirty="0" smtClean="0">
              <a:latin typeface="Lucida Calligraphy" panose="03010101010101010101" pitchFamily="66" charset="0"/>
            </a:endParaRPr>
          </a:p>
          <a:p>
            <a:pPr algn="ctr"/>
            <a:endParaRPr lang="es-ES" sz="2400" dirty="0">
              <a:latin typeface="Lucida Calligraphy" panose="03010101010101010101" pitchFamily="66" charset="0"/>
            </a:endParaRPr>
          </a:p>
          <a:p>
            <a:pPr algn="ctr"/>
            <a:endParaRPr lang="es-ES" sz="2400" dirty="0" smtClean="0">
              <a:latin typeface="Lucida Calligraphy" panose="03010101010101010101" pitchFamily="66" charset="0"/>
            </a:endParaRPr>
          </a:p>
          <a:p>
            <a:pPr algn="ctr"/>
            <a:endParaRPr lang="es-ES" sz="4000" dirty="0">
              <a:latin typeface="Lucida Calligraphy" panose="03010101010101010101" pitchFamily="66" charset="0"/>
            </a:endParaRPr>
          </a:p>
          <a:p>
            <a:pPr marL="0" indent="0" algn="ctr">
              <a:buNone/>
            </a:pPr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Robot Quirúrgico</a:t>
            </a:r>
            <a:endParaRPr lang="es-ES" sz="40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uso del robot elimina los temblores humanos, es capaz de entrar a zonas inasequibles para los médicos y la recuperación es mas </a:t>
            </a:r>
            <a:r>
              <a:rPr lang="es-E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acelerada.</a:t>
            </a:r>
          </a:p>
          <a:p>
            <a:pPr algn="ctr"/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25971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9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80728"/>
            <a:ext cx="8964488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Robot para la rehabilitación y prótesis </a:t>
            </a: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2736304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campo de la robótica de la rehabilitación incluye diversos ingenios mecánicos: miembros artificiales, robots de soporte a las terapias de rehabilitación o robots para proveer asistencia personal en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hospitales.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74441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9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45845"/>
            <a:ext cx="8964488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Robot para almacenaje y distribución en </a:t>
            </a:r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medicamentos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88840"/>
            <a:ext cx="8352928" cy="2789838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en día se utilizan cada vez más robots para repartir medicamentos en las farmacias y en los hospitales.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modelo muy usado es el HOMERUS. Este permite a los usuarios elegir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8164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3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261932">
            <a:off x="175773" y="2369642"/>
            <a:ext cx="8640960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Aplicación de la robótica en la Educación</a:t>
            </a:r>
          </a:p>
        </p:txBody>
      </p:sp>
    </p:spTree>
    <p:extLst>
      <p:ext uri="{BB962C8B-B14F-4D97-AF65-F5344CB8AC3E}">
        <p14:creationId xmlns:p14="http://schemas.microsoft.com/office/powerpoint/2010/main" val="7833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924475"/>
          </a:xfrm>
        </p:spPr>
        <p:txBody>
          <a:bodyPr/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Robótica En La Educación </a:t>
            </a:r>
            <a:endParaRPr lang="es-ES" sz="40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8892480" cy="3960440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robótica educativa es un medio de aprendizaje, en el cual participan las personas que tienen motivación por el diseño y construcción de creaciones propias (objeto que posee características similares a las de la vida humana o animal). </a:t>
            </a: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creaciones se dan, en primera instancia, de forma mental y, posteriormente, en forma física, y son construidas con diferentes tipos de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3859" y="332656"/>
            <a:ext cx="9324528" cy="11691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Primeras </a:t>
            </a:r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formas de </a:t>
            </a:r>
            <a:r>
              <a:rPr lang="es-ES" sz="4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aparición </a:t>
            </a:r>
            <a:r>
              <a:rPr lang="es-ES" sz="4000" dirty="0">
                <a:solidFill>
                  <a:schemeClr val="bg1"/>
                </a:solidFill>
                <a:latin typeface="Lucida Calligraphy" panose="03010101010101010101" pitchFamily="66" charset="0"/>
              </a:rPr>
              <a:t>de la robótica el la educación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262" y="2276872"/>
            <a:ext cx="7125112" cy="45811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Primero, los programas educacionales utilizan la simulación de control de robots como un medio de enseñanza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y de uso más común es el uso del robot tortuga en conjunción con el lenguaje LOGO para enseñar ciencias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computacionales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lugar está el uso de los robots en los salones de clases. Una serie de manipuladores de bajo costo, robots móviles, y sistemas completos han sido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utilización en los laboratorios educacionales</a:t>
            </a: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4" y="1912030"/>
            <a:ext cx="1884972" cy="43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99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137</TotalTime>
  <Words>531</Words>
  <Application>Microsoft Office PowerPoint</Application>
  <PresentationFormat>Presentación en pantalla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Fundición</vt:lpstr>
      <vt:lpstr>Aplicaciones En La Robótica</vt:lpstr>
      <vt:lpstr>Aplicación de la robótica en la medicina</vt:lpstr>
      <vt:lpstr>La Robótica en Medicina</vt:lpstr>
      <vt:lpstr>Presentación de PowerPoint</vt:lpstr>
      <vt:lpstr>Robot para la rehabilitación y prótesis  </vt:lpstr>
      <vt:lpstr>Robot para almacenaje y distribución en medicamentos</vt:lpstr>
      <vt:lpstr>Aplicación de la robótica en la Educación</vt:lpstr>
      <vt:lpstr>Robótica En La Educación </vt:lpstr>
      <vt:lpstr> Primeras formas de aparición de la robótica el la educación</vt:lpstr>
      <vt:lpstr>Aplicación de la Robótica en la Agricultura</vt:lpstr>
      <vt:lpstr>Robótica en la Agricultura</vt:lpstr>
      <vt:lpstr>El principio fundamental de los robots en la agricultura </vt:lpstr>
      <vt:lpstr>Aplicación de la robótica en la industria</vt:lpstr>
      <vt:lpstr>Estructura de los robots industriales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Aplicaciones En La Robótica</dc:title>
  <dc:creator>elien obando</dc:creator>
  <cp:lastModifiedBy>nachito</cp:lastModifiedBy>
  <cp:revision>15</cp:revision>
  <dcterms:created xsi:type="dcterms:W3CDTF">2015-05-26T05:08:18Z</dcterms:created>
  <dcterms:modified xsi:type="dcterms:W3CDTF">2015-05-24T20:00:00Z</dcterms:modified>
</cp:coreProperties>
</file>