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76" r:id="rId4"/>
    <p:sldId id="274" r:id="rId5"/>
    <p:sldId id="275" r:id="rId6"/>
    <p:sldId id="257" r:id="rId7"/>
    <p:sldId id="262" r:id="rId8"/>
    <p:sldId id="263" r:id="rId9"/>
    <p:sldId id="267" r:id="rId10"/>
    <p:sldId id="264" r:id="rId11"/>
    <p:sldId id="268" r:id="rId12"/>
    <p:sldId id="265" r:id="rId13"/>
    <p:sldId id="269" r:id="rId14"/>
    <p:sldId id="266" r:id="rId15"/>
    <p:sldId id="258" r:id="rId16"/>
    <p:sldId id="259" r:id="rId17"/>
    <p:sldId id="260" r:id="rId18"/>
    <p:sldId id="261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24645DB-014D-4141-BA0E-C549DEBB7CAC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84B701-C29F-414D-BCDE-B7E4D47D767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howtolearn.com/2012/08/different-reading-techniques-and-when-to-use-the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ingtolearn.group.shef.ac.uk/read/read_difkind_task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linkClick r:id="rId2" tooltip="Different Reading Techniques And When To Use Them"/>
              </a:rPr>
              <a:t>Different Reading Techniques And When To Use Them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2924944"/>
            <a:ext cx="38481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Scanning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Looking </a:t>
            </a:r>
            <a:r>
              <a:rPr lang="en-US" dirty="0"/>
              <a:t>for a particular piece of </a:t>
            </a:r>
            <a:r>
              <a:rPr lang="en-US" dirty="0" smtClean="0"/>
              <a:t>information.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90750"/>
            <a:ext cx="3528392" cy="37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reading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What is extensive reading?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25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Extensive reading</a:t>
            </a:r>
            <a:r>
              <a:rPr lang="en-US" dirty="0"/>
              <a:t> 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Longer </a:t>
            </a:r>
            <a:r>
              <a:rPr lang="en-US" dirty="0"/>
              <a:t>texts for pleasure and needing global </a:t>
            </a:r>
            <a:r>
              <a:rPr lang="en-US" dirty="0" smtClean="0"/>
              <a:t>understanding.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7" y="2233612"/>
            <a:ext cx="4053607" cy="40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Intensive reading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What is intensive reading?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2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Intensive reading</a:t>
            </a:r>
            <a:r>
              <a:rPr lang="en-US" dirty="0"/>
              <a:t> 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Shorter </a:t>
            </a:r>
            <a:r>
              <a:rPr lang="en-US" dirty="0"/>
              <a:t>texts, extracting specific information, accurate reading for detail.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2924944"/>
            <a:ext cx="3455864" cy="295232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331236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Skimming</a:t>
            </a:r>
            <a:r>
              <a:rPr lang="en-US" dirty="0"/>
              <a:t> - running the eyes over quickly, to get the gist</a:t>
            </a:r>
          </a:p>
          <a:p>
            <a:r>
              <a:rPr lang="en-US" b="1" dirty="0"/>
              <a:t>Scanning</a:t>
            </a:r>
            <a:r>
              <a:rPr lang="en-US" dirty="0"/>
              <a:t> - looking for a particular piece of information</a:t>
            </a:r>
          </a:p>
          <a:p>
            <a:r>
              <a:rPr lang="en-US" b="1" dirty="0"/>
              <a:t>Extensive reading</a:t>
            </a:r>
            <a:r>
              <a:rPr lang="en-US" dirty="0"/>
              <a:t> - longer texts for pleasure and needing global understanding</a:t>
            </a:r>
          </a:p>
          <a:p>
            <a:r>
              <a:rPr lang="en-US" b="1" dirty="0"/>
              <a:t>Intensive reading</a:t>
            </a:r>
            <a:r>
              <a:rPr lang="en-US" dirty="0"/>
              <a:t> - shorter texts, extracting specific information, accurate reading for detail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http://www.learningtolearn.group.shef.ac.uk/read/read_difkind_task.html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‘What’s On’ section of the local paper:</a:t>
            </a:r>
          </a:p>
          <a:p>
            <a:pPr marL="514350" indent="-514350">
              <a:buAutoNum type="alphaLcPeriod"/>
            </a:pPr>
            <a:r>
              <a:rPr lang="en-US" dirty="0" smtClean="0"/>
              <a:t>Skimming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Scanning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Extensive</a:t>
            </a:r>
          </a:p>
          <a:p>
            <a:pPr marL="514350" indent="-514350">
              <a:buAutoNum type="alphaLcPeriod"/>
            </a:pPr>
            <a:r>
              <a:rPr lang="en-US" dirty="0" smtClean="0"/>
              <a:t>Intensive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novel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Skimming </a:t>
            </a:r>
          </a:p>
          <a:p>
            <a:pPr marL="514350" indent="-514350">
              <a:buAutoNum type="alphaLcPeriod"/>
            </a:pPr>
            <a:r>
              <a:rPr lang="en-US" dirty="0" smtClean="0"/>
              <a:t>Scanning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Extensive</a:t>
            </a:r>
          </a:p>
          <a:p>
            <a:pPr marL="514350" indent="-514350">
              <a:buAutoNum type="alphaLcPeriod"/>
            </a:pPr>
            <a:r>
              <a:rPr lang="en-US" dirty="0" smtClean="0"/>
              <a:t>Intensive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newspaper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/>
              <a:t>Skimming </a:t>
            </a:r>
          </a:p>
          <a:p>
            <a:pPr marL="514350" indent="-514350">
              <a:buAutoNum type="alphaLcPeriod"/>
            </a:pPr>
            <a:r>
              <a:rPr lang="en-US" dirty="0"/>
              <a:t>Scanning</a:t>
            </a:r>
          </a:p>
          <a:p>
            <a:pPr marL="514350" indent="-514350">
              <a:buAutoNum type="alphaLcPeriod"/>
            </a:pPr>
            <a:r>
              <a:rPr lang="en-US" dirty="0"/>
              <a:t>Extensive</a:t>
            </a:r>
          </a:p>
          <a:p>
            <a:pPr marL="514350" indent="-514350">
              <a:buAutoNum type="alphaLcPeriod"/>
            </a:pPr>
            <a:r>
              <a:rPr lang="en-US"/>
              <a:t>Intensive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topic sentences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6120680" cy="4525963"/>
          </a:xfrm>
        </p:spPr>
      </p:pic>
    </p:spTree>
    <p:extLst>
      <p:ext uri="{BB962C8B-B14F-4D97-AF65-F5344CB8AC3E}">
        <p14:creationId xmlns:p14="http://schemas.microsoft.com/office/powerpoint/2010/main" val="19025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Profa</a:t>
            </a:r>
            <a:r>
              <a:rPr lang="en-US" dirty="0" smtClean="0"/>
              <a:t>. Quetzalide </a:t>
            </a:r>
            <a:r>
              <a:rPr lang="en-US" dirty="0" err="1" smtClean="0"/>
              <a:t>Martínez</a:t>
            </a:r>
            <a:endParaRPr lang="en-US" dirty="0" smtClean="0"/>
          </a:p>
          <a:p>
            <a:r>
              <a:rPr lang="en-US" dirty="0" err="1" smtClean="0"/>
              <a:t>Cel</a:t>
            </a:r>
            <a:r>
              <a:rPr lang="en-US" dirty="0" smtClean="0"/>
              <a:t>: 68034112</a:t>
            </a:r>
          </a:p>
          <a:p>
            <a:r>
              <a:rPr lang="en-US" dirty="0" smtClean="0"/>
              <a:t>E-mail: marelm0206@gmail.com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Guessing meaning from context (new words)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94" y="2963863"/>
            <a:ext cx="2390775" cy="1914525"/>
          </a:xfrm>
        </p:spPr>
      </p:pic>
    </p:spTree>
    <p:extLst>
      <p:ext uri="{BB962C8B-B14F-4D97-AF65-F5344CB8AC3E}">
        <p14:creationId xmlns:p14="http://schemas.microsoft.com/office/powerpoint/2010/main" val="14520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Guessing meaning from context (new words)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Literal </a:t>
            </a:r>
            <a:r>
              <a:rPr lang="en-US" dirty="0" smtClean="0"/>
              <a:t>meaning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s-ES" dirty="0" smtClean="0"/>
          </a:p>
          <a:p>
            <a:r>
              <a:rPr lang="en-US" dirty="0" smtClean="0"/>
              <a:t>Figurative </a:t>
            </a:r>
            <a:r>
              <a:rPr lang="en-US" dirty="0"/>
              <a:t>meaning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528391" cy="259228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25845"/>
            <a:ext cx="2232248" cy="21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International’s Women Day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7056784" cy="3960440"/>
          </a:xfrm>
        </p:spPr>
      </p:pic>
    </p:spTree>
    <p:extLst>
      <p:ext uri="{BB962C8B-B14F-4D97-AF65-F5344CB8AC3E}">
        <p14:creationId xmlns:p14="http://schemas.microsoft.com/office/powerpoint/2010/main" val="4438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quote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056784" cy="3960439"/>
          </a:xfrm>
        </p:spPr>
      </p:pic>
    </p:spTree>
    <p:extLst>
      <p:ext uri="{BB962C8B-B14F-4D97-AF65-F5344CB8AC3E}">
        <p14:creationId xmlns:p14="http://schemas.microsoft.com/office/powerpoint/2010/main" val="10462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2664296" cy="302433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22784"/>
            <a:ext cx="1933575" cy="23622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61048"/>
            <a:ext cx="2232248" cy="244827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84984"/>
            <a:ext cx="1657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The four main types of reading techniques are the following: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s-ES" dirty="0" err="1"/>
              <a:t>Skimming</a:t>
            </a:r>
            <a:endParaRPr lang="es-ES" dirty="0"/>
          </a:p>
          <a:p>
            <a:r>
              <a:rPr lang="es-ES" dirty="0" err="1"/>
              <a:t>Scanning</a:t>
            </a:r>
            <a:endParaRPr lang="es-ES" dirty="0"/>
          </a:p>
          <a:p>
            <a:r>
              <a:rPr lang="es-ES" dirty="0" err="1"/>
              <a:t>Intensive</a:t>
            </a:r>
            <a:endParaRPr lang="es-ES" dirty="0"/>
          </a:p>
          <a:p>
            <a:r>
              <a:rPr lang="es-ES" dirty="0" err="1"/>
              <a:t>Extensive</a:t>
            </a: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Skimming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What is skimming?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09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Skimming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unning </a:t>
            </a:r>
            <a:r>
              <a:rPr lang="en-US" dirty="0"/>
              <a:t>the eyes over quickly, to get the gist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2204864"/>
            <a:ext cx="5447630" cy="385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What is scanning?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55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93</TotalTime>
  <Words>160</Words>
  <Application>Microsoft Office PowerPoint</Application>
  <PresentationFormat>Presentación en pantalla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Chincheta</vt:lpstr>
      <vt:lpstr>Different Reading Techniques And When To Use Them </vt:lpstr>
      <vt:lpstr>INTRODUCTION</vt:lpstr>
      <vt:lpstr>International’s Women Day</vt:lpstr>
      <vt:lpstr>Motivational quote</vt:lpstr>
      <vt:lpstr>Presentación de PowerPoint</vt:lpstr>
      <vt:lpstr>The four main types of reading techniques are the following: </vt:lpstr>
      <vt:lpstr>Skimming</vt:lpstr>
      <vt:lpstr>Skimming</vt:lpstr>
      <vt:lpstr>Scanning</vt:lpstr>
      <vt:lpstr>Scanning</vt:lpstr>
      <vt:lpstr>Extensive reading</vt:lpstr>
      <vt:lpstr>Extensive reading </vt:lpstr>
      <vt:lpstr>Intensive reading</vt:lpstr>
      <vt:lpstr>Intensive reading </vt:lpstr>
      <vt:lpstr>Presentación de PowerPoint</vt:lpstr>
      <vt:lpstr>Presentación de PowerPoint</vt:lpstr>
      <vt:lpstr>A novel</vt:lpstr>
      <vt:lpstr>A newspaper</vt:lpstr>
      <vt:lpstr>Find the topic sentences</vt:lpstr>
      <vt:lpstr>Guessing meaning from context (new words)</vt:lpstr>
      <vt:lpstr>Guessing meaning from context (new words)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Reading Techniques And When To Use Them </dc:title>
  <dc:creator>me</dc:creator>
  <cp:lastModifiedBy>me</cp:lastModifiedBy>
  <cp:revision>25</cp:revision>
  <dcterms:created xsi:type="dcterms:W3CDTF">2014-10-09T19:27:24Z</dcterms:created>
  <dcterms:modified xsi:type="dcterms:W3CDTF">2015-03-08T13:41:09Z</dcterms:modified>
</cp:coreProperties>
</file>