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5E8C17F-7F00-427F-BF6A-BD748A6AC9B7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02A6D6-3982-4DDA-A1B4-D8F87BBDA71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reflexion%20GET%20INSPIRED%20%20%20Never%20Give%20Up%20On%20Your%20Goals!.wmv" TargetMode="External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hyperlink" Target="ense&#241;anza%20del%20ingl&#233;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Gu&#237;a%20did&#225;ctica%20para%20la%20ense&#241;anza%20del%20ingl&#233;s.mp4" TargetMode="External"/><Relationship Id="rId5" Type="http://schemas.openxmlformats.org/officeDocument/2006/relationships/hyperlink" Target="Different%20Reading%20Techniques%20And%20When%20To%20Use%20Them.pptx" TargetMode="External"/><Relationship Id="rId4" Type="http://schemas.openxmlformats.org/officeDocument/2006/relationships/hyperlink" Target="ensenza%20de%20ingl&#233;s.do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hlinkClick r:id="rId2" action="ppaction://hlinkfile"/>
          </p:cNvPr>
          <p:cNvSpPr/>
          <p:nvPr/>
        </p:nvSpPr>
        <p:spPr>
          <a:xfrm>
            <a:off x="505240" y="2564904"/>
            <a:ext cx="278738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 ENSEÑANZA DEL INGLES PDF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484312" y="1091889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INTRODUCCIÓN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4 Rectángulo">
            <a:hlinkClick r:id="rId4" action="ppaction://hlinkfile"/>
          </p:cNvPr>
          <p:cNvSpPr/>
          <p:nvPr/>
        </p:nvSpPr>
        <p:spPr>
          <a:xfrm>
            <a:off x="505241" y="1772816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 ENSEÑANZA DEL INGLES.DOC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Rectángulo">
            <a:hlinkClick r:id="rId5" action="ppaction://hlinkpres?slideindex=1&amp;slidetitle="/>
          </p:cNvPr>
          <p:cNvSpPr/>
          <p:nvPr/>
        </p:nvSpPr>
        <p:spPr>
          <a:xfrm>
            <a:off x="505241" y="3284984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 ENSEÑANZA DEL INGLES PPT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22 Rectángulo">
            <a:hlinkClick r:id="rId6" action="ppaction://hlinkfile"/>
          </p:cNvPr>
          <p:cNvSpPr/>
          <p:nvPr/>
        </p:nvSpPr>
        <p:spPr>
          <a:xfrm>
            <a:off x="494776" y="4005064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VIDEO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23 Rectángulo">
            <a:hlinkClick r:id="rId7" action="ppaction://hlinksldjump"/>
          </p:cNvPr>
          <p:cNvSpPr/>
          <p:nvPr/>
        </p:nvSpPr>
        <p:spPr>
          <a:xfrm>
            <a:off x="506132" y="4725144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CONCLUSIONES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24 Rectángulo">
            <a:hlinkClick r:id="rId8" action="ppaction://hlinkfile"/>
          </p:cNvPr>
          <p:cNvSpPr/>
          <p:nvPr/>
        </p:nvSpPr>
        <p:spPr>
          <a:xfrm>
            <a:off x="484312" y="341040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REFLEXIÓN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923928" y="525470"/>
            <a:ext cx="4392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UNIVERSIDAD AUTÓNOMA DE CHIRIQUÍ</a:t>
            </a:r>
          </a:p>
          <a:p>
            <a:pPr algn="ctr"/>
            <a:r>
              <a:rPr lang="en-US" dirty="0" smtClean="0"/>
              <a:t>EXTENSIÓN DE GUALACA</a:t>
            </a:r>
          </a:p>
          <a:p>
            <a:pPr algn="ctr"/>
            <a:r>
              <a:rPr lang="en-US" dirty="0" smtClean="0"/>
              <a:t>FACULTAD DE C IENCIAS DE LA EDUCACIÓN</a:t>
            </a:r>
          </a:p>
          <a:p>
            <a:pPr algn="ctr"/>
            <a:r>
              <a:rPr lang="en-US" dirty="0" smtClean="0"/>
              <a:t>POSGRADO EN DOCENCIA SUPERIOOR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CURSO PDS 770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TEMA: LA ENSEÑANZA DEL INGLÉS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FACILITADOR</a:t>
            </a:r>
          </a:p>
          <a:p>
            <a:pPr algn="ctr"/>
            <a:r>
              <a:rPr lang="en-US" dirty="0" smtClean="0"/>
              <a:t>MAGISTER QUETZALIDE MARTINEZ </a:t>
            </a:r>
          </a:p>
          <a:p>
            <a:pPr algn="ctr"/>
            <a:r>
              <a:rPr lang="en-US" dirty="0" smtClean="0"/>
              <a:t>CEDULA: 4-251-682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FECHA: 5-7-15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69269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INTRODUCCIÓN</a:t>
            </a:r>
            <a:endParaRPr lang="en-US" dirty="0"/>
          </a:p>
        </p:txBody>
      </p:sp>
      <p:sp>
        <p:nvSpPr>
          <p:cNvPr id="3" name="2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7291152" y="515719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9087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CONCLUSIÓN</a:t>
            </a:r>
          </a:p>
        </p:txBody>
      </p:sp>
      <p:sp>
        <p:nvSpPr>
          <p:cNvPr id="3" name="2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7547698" y="511828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56</TotalTime>
  <Words>57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NewsPrint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</dc:creator>
  <cp:lastModifiedBy>me</cp:lastModifiedBy>
  <cp:revision>8</cp:revision>
  <dcterms:created xsi:type="dcterms:W3CDTF">2015-07-05T16:00:25Z</dcterms:created>
  <dcterms:modified xsi:type="dcterms:W3CDTF">2015-07-05T16:57:25Z</dcterms:modified>
</cp:coreProperties>
</file>