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952A54-536A-4ACC-83EE-C0BBE202910A}" type="doc">
      <dgm:prSet loTypeId="urn:microsoft.com/office/officeart/2005/8/layout/gear1" loCatId="cycle" qsTypeId="urn:microsoft.com/office/officeart/2005/8/quickstyle/3d3" qsCatId="3D" csTypeId="urn:microsoft.com/office/officeart/2005/8/colors/colorful3" csCatId="colorful" phldr="1"/>
      <dgm:spPr/>
    </dgm:pt>
    <dgm:pt modelId="{40BFE351-9ABF-425D-BF94-B500155BC57F}">
      <dgm:prSet phldrT="[Texto]"/>
      <dgm:spPr/>
      <dgm:t>
        <a:bodyPr/>
        <a:lstStyle/>
        <a:p>
          <a:r>
            <a:rPr lang="es-SV" b="1" dirty="0" smtClean="0">
              <a:solidFill>
                <a:schemeClr val="tx1"/>
              </a:solidFill>
            </a:rPr>
            <a:t>La entrevista</a:t>
          </a:r>
          <a:endParaRPr lang="es-SV" b="1" dirty="0">
            <a:solidFill>
              <a:schemeClr val="tx1"/>
            </a:solidFill>
          </a:endParaRPr>
        </a:p>
      </dgm:t>
    </dgm:pt>
    <dgm:pt modelId="{7C9EB34F-EEB3-4CE6-B177-901779D13A09}" type="parTrans" cxnId="{8E2DA8E7-368F-4090-A6BB-F3ED1EFAC6CC}">
      <dgm:prSet/>
      <dgm:spPr/>
      <dgm:t>
        <a:bodyPr/>
        <a:lstStyle/>
        <a:p>
          <a:endParaRPr lang="es-SV"/>
        </a:p>
      </dgm:t>
    </dgm:pt>
    <dgm:pt modelId="{27E3B94A-BA31-4966-B836-CC3B38CD27C7}" type="sibTrans" cxnId="{8E2DA8E7-368F-4090-A6BB-F3ED1EFAC6CC}">
      <dgm:prSet/>
      <dgm:spPr/>
      <dgm:t>
        <a:bodyPr/>
        <a:lstStyle/>
        <a:p>
          <a:endParaRPr lang="es-SV"/>
        </a:p>
      </dgm:t>
    </dgm:pt>
    <dgm:pt modelId="{574C95B2-A2BE-4F0F-A846-B26B37288C1F}">
      <dgm:prSet phldrT="[Texto]" custT="1"/>
      <dgm:spPr/>
      <dgm:t>
        <a:bodyPr/>
        <a:lstStyle/>
        <a:p>
          <a:r>
            <a:rPr lang="es-SV" sz="2000" b="1" dirty="0" smtClean="0">
              <a:solidFill>
                <a:schemeClr val="tx1"/>
              </a:solidFill>
            </a:rPr>
            <a:t>Las encuestas</a:t>
          </a:r>
          <a:endParaRPr lang="es-SV" sz="2000" b="1" dirty="0">
            <a:solidFill>
              <a:schemeClr val="tx1"/>
            </a:solidFill>
          </a:endParaRPr>
        </a:p>
      </dgm:t>
    </dgm:pt>
    <dgm:pt modelId="{BB9C41DF-08BF-4E23-A252-A3FAF5E6C467}" type="parTrans" cxnId="{08A05EAA-C5A3-42E1-B97F-4717DDD61E73}">
      <dgm:prSet/>
      <dgm:spPr/>
      <dgm:t>
        <a:bodyPr/>
        <a:lstStyle/>
        <a:p>
          <a:endParaRPr lang="es-SV"/>
        </a:p>
      </dgm:t>
    </dgm:pt>
    <dgm:pt modelId="{A5E4771D-A364-491F-B1C7-85298840AE7B}" type="sibTrans" cxnId="{08A05EAA-C5A3-42E1-B97F-4717DDD61E73}">
      <dgm:prSet/>
      <dgm:spPr/>
      <dgm:t>
        <a:bodyPr/>
        <a:lstStyle/>
        <a:p>
          <a:endParaRPr lang="es-SV"/>
        </a:p>
      </dgm:t>
    </dgm:pt>
    <dgm:pt modelId="{4F8E702B-1095-4CC7-8626-9BC2217F8BD2}">
      <dgm:prSet phldrT="[Texto]" custT="1"/>
      <dgm:spPr/>
      <dgm:t>
        <a:bodyPr/>
        <a:lstStyle/>
        <a:p>
          <a:r>
            <a:rPr lang="es-SV" sz="2400" b="1" dirty="0" smtClean="0">
              <a:solidFill>
                <a:schemeClr val="tx1"/>
              </a:solidFill>
            </a:rPr>
            <a:t>JAD</a:t>
          </a:r>
          <a:endParaRPr lang="es-SV" sz="2400" b="1" dirty="0">
            <a:solidFill>
              <a:schemeClr val="tx1"/>
            </a:solidFill>
          </a:endParaRPr>
        </a:p>
      </dgm:t>
    </dgm:pt>
    <dgm:pt modelId="{0938C3D0-A6A1-4175-85A1-3BE92FE2BF79}" type="parTrans" cxnId="{E9A7DE08-C87A-497D-87E4-3F96C89537D3}">
      <dgm:prSet/>
      <dgm:spPr/>
      <dgm:t>
        <a:bodyPr/>
        <a:lstStyle/>
        <a:p>
          <a:endParaRPr lang="es-SV"/>
        </a:p>
      </dgm:t>
    </dgm:pt>
    <dgm:pt modelId="{EDB6BC44-08E0-4FFD-B379-B79B129EA780}" type="sibTrans" cxnId="{E9A7DE08-C87A-497D-87E4-3F96C89537D3}">
      <dgm:prSet/>
      <dgm:spPr/>
      <dgm:t>
        <a:bodyPr/>
        <a:lstStyle/>
        <a:p>
          <a:endParaRPr lang="es-SV"/>
        </a:p>
      </dgm:t>
    </dgm:pt>
    <dgm:pt modelId="{4DEF5FB9-966E-4211-BDF4-FE7E1942C91E}" type="pres">
      <dgm:prSet presAssocID="{53952A54-536A-4ACC-83EE-C0BBE202910A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71E28E6-4E18-4DFF-B6DC-D059856769B2}" type="pres">
      <dgm:prSet presAssocID="{40BFE351-9ABF-425D-BF94-B500155BC57F}" presName="gear1" presStyleLbl="node1" presStyleIdx="0" presStyleCnt="3" custLinFactNeighborX="4830" custLinFactNeighborY="3409">
        <dgm:presLayoutVars>
          <dgm:chMax val="1"/>
          <dgm:bulletEnabled val="1"/>
        </dgm:presLayoutVars>
      </dgm:prSet>
      <dgm:spPr/>
    </dgm:pt>
    <dgm:pt modelId="{D5117817-37B9-4497-B5D8-89366ECF1E2A}" type="pres">
      <dgm:prSet presAssocID="{40BFE351-9ABF-425D-BF94-B500155BC57F}" presName="gear1srcNode" presStyleLbl="node1" presStyleIdx="0" presStyleCnt="3"/>
      <dgm:spPr/>
    </dgm:pt>
    <dgm:pt modelId="{54F11B42-53F8-4985-B4EC-4ADFD14A409D}" type="pres">
      <dgm:prSet presAssocID="{40BFE351-9ABF-425D-BF94-B500155BC57F}" presName="gear1dstNode" presStyleLbl="node1" presStyleIdx="0" presStyleCnt="3"/>
      <dgm:spPr/>
    </dgm:pt>
    <dgm:pt modelId="{1173C665-197D-4D63-B39D-30AE7458B624}" type="pres">
      <dgm:prSet presAssocID="{574C95B2-A2BE-4F0F-A846-B26B37288C1F}" presName="gear2" presStyleLbl="node1" presStyleIdx="1" presStyleCnt="3" custScaleX="145469" custScaleY="119375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A4D2275C-D0D0-4F60-BE42-B062FE98686D}" type="pres">
      <dgm:prSet presAssocID="{574C95B2-A2BE-4F0F-A846-B26B37288C1F}" presName="gear2srcNode" presStyleLbl="node1" presStyleIdx="1" presStyleCnt="3"/>
      <dgm:spPr/>
    </dgm:pt>
    <dgm:pt modelId="{ED9F5B76-8714-4B3D-8814-A8BDE3095CA7}" type="pres">
      <dgm:prSet presAssocID="{574C95B2-A2BE-4F0F-A846-B26B37288C1F}" presName="gear2dstNode" presStyleLbl="node1" presStyleIdx="1" presStyleCnt="3"/>
      <dgm:spPr/>
    </dgm:pt>
    <dgm:pt modelId="{E8A42D78-729E-4827-9C13-279D9384D71F}" type="pres">
      <dgm:prSet presAssocID="{4F8E702B-1095-4CC7-8626-9BC2217F8BD2}" presName="gear3" presStyleLbl="node1" presStyleIdx="2" presStyleCnt="3"/>
      <dgm:spPr/>
    </dgm:pt>
    <dgm:pt modelId="{43AD5C49-A9F8-4730-B3C8-53E7AF7FDD00}" type="pres">
      <dgm:prSet presAssocID="{4F8E702B-1095-4CC7-8626-9BC2217F8BD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50A8CC8-34F8-42FA-A823-52FAB942BE0C}" type="pres">
      <dgm:prSet presAssocID="{4F8E702B-1095-4CC7-8626-9BC2217F8BD2}" presName="gear3srcNode" presStyleLbl="node1" presStyleIdx="2" presStyleCnt="3"/>
      <dgm:spPr/>
    </dgm:pt>
    <dgm:pt modelId="{303579E4-B2DE-4061-99CF-57D4A3BC6776}" type="pres">
      <dgm:prSet presAssocID="{4F8E702B-1095-4CC7-8626-9BC2217F8BD2}" presName="gear3dstNode" presStyleLbl="node1" presStyleIdx="2" presStyleCnt="3"/>
      <dgm:spPr/>
    </dgm:pt>
    <dgm:pt modelId="{4905296B-F0C8-4422-B79D-B7BE31A4EEA5}" type="pres">
      <dgm:prSet presAssocID="{27E3B94A-BA31-4966-B836-CC3B38CD27C7}" presName="connector1" presStyleLbl="sibTrans2D1" presStyleIdx="0" presStyleCnt="3"/>
      <dgm:spPr/>
    </dgm:pt>
    <dgm:pt modelId="{1B5934EB-A012-45CE-BAD3-52ADBBC82E13}" type="pres">
      <dgm:prSet presAssocID="{A5E4771D-A364-491F-B1C7-85298840AE7B}" presName="connector2" presStyleLbl="sibTrans2D1" presStyleIdx="1" presStyleCnt="3" custLinFactNeighborX="-13093" custLinFactNeighborY="-2422"/>
      <dgm:spPr/>
    </dgm:pt>
    <dgm:pt modelId="{ECD01B98-AB5B-4F6B-AC1A-3AD471F9913E}" type="pres">
      <dgm:prSet presAssocID="{EDB6BC44-08E0-4FFD-B379-B79B129EA780}" presName="connector3" presStyleLbl="sibTrans2D1" presStyleIdx="2" presStyleCnt="3"/>
      <dgm:spPr/>
    </dgm:pt>
  </dgm:ptLst>
  <dgm:cxnLst>
    <dgm:cxn modelId="{59FF5689-64EF-4826-B3A4-CB36D950523D}" type="presOf" srcId="{4F8E702B-1095-4CC7-8626-9BC2217F8BD2}" destId="{E8A42D78-729E-4827-9C13-279D9384D71F}" srcOrd="0" destOrd="0" presId="urn:microsoft.com/office/officeart/2005/8/layout/gear1"/>
    <dgm:cxn modelId="{A6E8BA29-A04F-4FEE-A698-A9D4CC484D7F}" type="presOf" srcId="{A5E4771D-A364-491F-B1C7-85298840AE7B}" destId="{1B5934EB-A012-45CE-BAD3-52ADBBC82E13}" srcOrd="0" destOrd="0" presId="urn:microsoft.com/office/officeart/2005/8/layout/gear1"/>
    <dgm:cxn modelId="{B7832D5D-2261-42D6-A63D-387AD82C787E}" type="presOf" srcId="{4F8E702B-1095-4CC7-8626-9BC2217F8BD2}" destId="{450A8CC8-34F8-42FA-A823-52FAB942BE0C}" srcOrd="2" destOrd="0" presId="urn:microsoft.com/office/officeart/2005/8/layout/gear1"/>
    <dgm:cxn modelId="{312F5E8F-11B8-4DA0-8BC3-0F3871061212}" type="presOf" srcId="{40BFE351-9ABF-425D-BF94-B500155BC57F}" destId="{371E28E6-4E18-4DFF-B6DC-D059856769B2}" srcOrd="0" destOrd="0" presId="urn:microsoft.com/office/officeart/2005/8/layout/gear1"/>
    <dgm:cxn modelId="{B0632E4C-AB8C-4854-ADAC-C8CF223CD7A3}" type="presOf" srcId="{40BFE351-9ABF-425D-BF94-B500155BC57F}" destId="{D5117817-37B9-4497-B5D8-89366ECF1E2A}" srcOrd="1" destOrd="0" presId="urn:microsoft.com/office/officeart/2005/8/layout/gear1"/>
    <dgm:cxn modelId="{FBE8D72B-E4CC-4AAF-8374-DE0D63B14F4B}" type="presOf" srcId="{27E3B94A-BA31-4966-B836-CC3B38CD27C7}" destId="{4905296B-F0C8-4422-B79D-B7BE31A4EEA5}" srcOrd="0" destOrd="0" presId="urn:microsoft.com/office/officeart/2005/8/layout/gear1"/>
    <dgm:cxn modelId="{F07E3B78-4555-4925-BC9C-B155290B75CB}" type="presOf" srcId="{EDB6BC44-08E0-4FFD-B379-B79B129EA780}" destId="{ECD01B98-AB5B-4F6B-AC1A-3AD471F9913E}" srcOrd="0" destOrd="0" presId="urn:microsoft.com/office/officeart/2005/8/layout/gear1"/>
    <dgm:cxn modelId="{8BAE8414-30C1-4B85-AB57-FDD6955C710E}" type="presOf" srcId="{40BFE351-9ABF-425D-BF94-B500155BC57F}" destId="{54F11B42-53F8-4985-B4EC-4ADFD14A409D}" srcOrd="2" destOrd="0" presId="urn:microsoft.com/office/officeart/2005/8/layout/gear1"/>
    <dgm:cxn modelId="{08A05EAA-C5A3-42E1-B97F-4717DDD61E73}" srcId="{53952A54-536A-4ACC-83EE-C0BBE202910A}" destId="{574C95B2-A2BE-4F0F-A846-B26B37288C1F}" srcOrd="1" destOrd="0" parTransId="{BB9C41DF-08BF-4E23-A252-A3FAF5E6C467}" sibTransId="{A5E4771D-A364-491F-B1C7-85298840AE7B}"/>
    <dgm:cxn modelId="{08B25D67-8973-40DB-844D-AE92FC4F5AC4}" type="presOf" srcId="{4F8E702B-1095-4CC7-8626-9BC2217F8BD2}" destId="{43AD5C49-A9F8-4730-B3C8-53E7AF7FDD00}" srcOrd="1" destOrd="0" presId="urn:microsoft.com/office/officeart/2005/8/layout/gear1"/>
    <dgm:cxn modelId="{963FFC4C-552C-4410-8A17-A688C4BF8C02}" type="presOf" srcId="{4F8E702B-1095-4CC7-8626-9BC2217F8BD2}" destId="{303579E4-B2DE-4061-99CF-57D4A3BC6776}" srcOrd="3" destOrd="0" presId="urn:microsoft.com/office/officeart/2005/8/layout/gear1"/>
    <dgm:cxn modelId="{E9A7DE08-C87A-497D-87E4-3F96C89537D3}" srcId="{53952A54-536A-4ACC-83EE-C0BBE202910A}" destId="{4F8E702B-1095-4CC7-8626-9BC2217F8BD2}" srcOrd="2" destOrd="0" parTransId="{0938C3D0-A6A1-4175-85A1-3BE92FE2BF79}" sibTransId="{EDB6BC44-08E0-4FFD-B379-B79B129EA780}"/>
    <dgm:cxn modelId="{B69A2D00-8718-4A85-B20B-1CE06C1268BC}" type="presOf" srcId="{574C95B2-A2BE-4F0F-A846-B26B37288C1F}" destId="{1173C665-197D-4D63-B39D-30AE7458B624}" srcOrd="0" destOrd="0" presId="urn:microsoft.com/office/officeart/2005/8/layout/gear1"/>
    <dgm:cxn modelId="{0C885F55-3EC9-48A4-85D2-010486A4BA58}" type="presOf" srcId="{53952A54-536A-4ACC-83EE-C0BBE202910A}" destId="{4DEF5FB9-966E-4211-BDF4-FE7E1942C91E}" srcOrd="0" destOrd="0" presId="urn:microsoft.com/office/officeart/2005/8/layout/gear1"/>
    <dgm:cxn modelId="{8C1C7E7C-15FC-4335-A0DD-35F48C460234}" type="presOf" srcId="{574C95B2-A2BE-4F0F-A846-B26B37288C1F}" destId="{A4D2275C-D0D0-4F60-BE42-B062FE98686D}" srcOrd="1" destOrd="0" presId="urn:microsoft.com/office/officeart/2005/8/layout/gear1"/>
    <dgm:cxn modelId="{8E2DA8E7-368F-4090-A6BB-F3ED1EFAC6CC}" srcId="{53952A54-536A-4ACC-83EE-C0BBE202910A}" destId="{40BFE351-9ABF-425D-BF94-B500155BC57F}" srcOrd="0" destOrd="0" parTransId="{7C9EB34F-EEB3-4CE6-B177-901779D13A09}" sibTransId="{27E3B94A-BA31-4966-B836-CC3B38CD27C7}"/>
    <dgm:cxn modelId="{2476CDD2-6737-4938-9490-547EE21815ED}" type="presOf" srcId="{574C95B2-A2BE-4F0F-A846-B26B37288C1F}" destId="{ED9F5B76-8714-4B3D-8814-A8BDE3095CA7}" srcOrd="2" destOrd="0" presId="urn:microsoft.com/office/officeart/2005/8/layout/gear1"/>
    <dgm:cxn modelId="{126CD3FE-6E66-434A-98FF-90FD0D9BC289}" type="presParOf" srcId="{4DEF5FB9-966E-4211-BDF4-FE7E1942C91E}" destId="{371E28E6-4E18-4DFF-B6DC-D059856769B2}" srcOrd="0" destOrd="0" presId="urn:microsoft.com/office/officeart/2005/8/layout/gear1"/>
    <dgm:cxn modelId="{2536F63C-C04F-4072-8B62-8D4A1DB0EBCF}" type="presParOf" srcId="{4DEF5FB9-966E-4211-BDF4-FE7E1942C91E}" destId="{D5117817-37B9-4497-B5D8-89366ECF1E2A}" srcOrd="1" destOrd="0" presId="urn:microsoft.com/office/officeart/2005/8/layout/gear1"/>
    <dgm:cxn modelId="{95E1BF8D-0D68-4F5C-93C1-2283C6B14641}" type="presParOf" srcId="{4DEF5FB9-966E-4211-BDF4-FE7E1942C91E}" destId="{54F11B42-53F8-4985-B4EC-4ADFD14A409D}" srcOrd="2" destOrd="0" presId="urn:microsoft.com/office/officeart/2005/8/layout/gear1"/>
    <dgm:cxn modelId="{325097DC-F097-4CB9-956A-D1EFFEED0D70}" type="presParOf" srcId="{4DEF5FB9-966E-4211-BDF4-FE7E1942C91E}" destId="{1173C665-197D-4D63-B39D-30AE7458B624}" srcOrd="3" destOrd="0" presId="urn:microsoft.com/office/officeart/2005/8/layout/gear1"/>
    <dgm:cxn modelId="{7B1D3396-0F96-4CAA-B7C2-07570C90720E}" type="presParOf" srcId="{4DEF5FB9-966E-4211-BDF4-FE7E1942C91E}" destId="{A4D2275C-D0D0-4F60-BE42-B062FE98686D}" srcOrd="4" destOrd="0" presId="urn:microsoft.com/office/officeart/2005/8/layout/gear1"/>
    <dgm:cxn modelId="{9D9EE3C1-8FA3-437A-8103-8E0B48DB5A16}" type="presParOf" srcId="{4DEF5FB9-966E-4211-BDF4-FE7E1942C91E}" destId="{ED9F5B76-8714-4B3D-8814-A8BDE3095CA7}" srcOrd="5" destOrd="0" presId="urn:microsoft.com/office/officeart/2005/8/layout/gear1"/>
    <dgm:cxn modelId="{CDE3A1C5-3646-47D5-9CC6-F939DEDC92B2}" type="presParOf" srcId="{4DEF5FB9-966E-4211-BDF4-FE7E1942C91E}" destId="{E8A42D78-729E-4827-9C13-279D9384D71F}" srcOrd="6" destOrd="0" presId="urn:microsoft.com/office/officeart/2005/8/layout/gear1"/>
    <dgm:cxn modelId="{FFB13F2E-C445-48D2-9CE7-416F574D5D66}" type="presParOf" srcId="{4DEF5FB9-966E-4211-BDF4-FE7E1942C91E}" destId="{43AD5C49-A9F8-4730-B3C8-53E7AF7FDD00}" srcOrd="7" destOrd="0" presId="urn:microsoft.com/office/officeart/2005/8/layout/gear1"/>
    <dgm:cxn modelId="{6C6FE5D6-85E8-465D-BFA1-C9BAAAE18244}" type="presParOf" srcId="{4DEF5FB9-966E-4211-BDF4-FE7E1942C91E}" destId="{450A8CC8-34F8-42FA-A823-52FAB942BE0C}" srcOrd="8" destOrd="0" presId="urn:microsoft.com/office/officeart/2005/8/layout/gear1"/>
    <dgm:cxn modelId="{2C5B4F8A-6B47-4648-8F4B-ECDEB69330F3}" type="presParOf" srcId="{4DEF5FB9-966E-4211-BDF4-FE7E1942C91E}" destId="{303579E4-B2DE-4061-99CF-57D4A3BC6776}" srcOrd="9" destOrd="0" presId="urn:microsoft.com/office/officeart/2005/8/layout/gear1"/>
    <dgm:cxn modelId="{03C17946-D41E-40B4-A925-7298F564C098}" type="presParOf" srcId="{4DEF5FB9-966E-4211-BDF4-FE7E1942C91E}" destId="{4905296B-F0C8-4422-B79D-B7BE31A4EEA5}" srcOrd="10" destOrd="0" presId="urn:microsoft.com/office/officeart/2005/8/layout/gear1"/>
    <dgm:cxn modelId="{EE564E72-DDC6-4A2A-B8C3-4DD08FD8D4E4}" type="presParOf" srcId="{4DEF5FB9-966E-4211-BDF4-FE7E1942C91E}" destId="{1B5934EB-A012-45CE-BAD3-52ADBBC82E13}" srcOrd="11" destOrd="0" presId="urn:microsoft.com/office/officeart/2005/8/layout/gear1"/>
    <dgm:cxn modelId="{ED0F26C2-1222-43D2-893F-0FC149572707}" type="presParOf" srcId="{4DEF5FB9-966E-4211-BDF4-FE7E1942C91E}" destId="{ECD01B98-AB5B-4F6B-AC1A-3AD471F9913E}" srcOrd="12" destOrd="0" presId="urn:microsoft.com/office/officeart/2005/8/layout/gear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7B3830-B5FB-4500-9ABA-FC022B0F24BB}" type="doc">
      <dgm:prSet loTypeId="urn:microsoft.com/office/officeart/2005/8/layout/chevron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FEA83584-4D71-4B3A-A0E1-EF84E31263A6}">
      <dgm:prSet phldrT="[Texto]"/>
      <dgm:spPr/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1</a:t>
          </a:r>
          <a:endParaRPr lang="es-SV" dirty="0">
            <a:solidFill>
              <a:schemeClr val="tx1"/>
            </a:solidFill>
          </a:endParaRPr>
        </a:p>
      </dgm:t>
    </dgm:pt>
    <dgm:pt modelId="{23E54779-4CF3-47CC-ACE8-B15B8CB005E7}" type="parTrans" cxnId="{FE6EE2F1-2957-4B91-89D3-EBAA40816C62}">
      <dgm:prSet/>
      <dgm:spPr/>
      <dgm:t>
        <a:bodyPr/>
        <a:lstStyle/>
        <a:p>
          <a:endParaRPr lang="es-SV"/>
        </a:p>
      </dgm:t>
    </dgm:pt>
    <dgm:pt modelId="{AAC04CC7-DF55-4FC5-9018-006FCA556B53}" type="sibTrans" cxnId="{FE6EE2F1-2957-4B91-89D3-EBAA40816C62}">
      <dgm:prSet/>
      <dgm:spPr/>
      <dgm:t>
        <a:bodyPr/>
        <a:lstStyle/>
        <a:p>
          <a:endParaRPr lang="es-SV"/>
        </a:p>
      </dgm:t>
    </dgm:pt>
    <dgm:pt modelId="{AD14798E-2BD4-4736-A773-75DD73A85986}">
      <dgm:prSet phldrT="[Texto]"/>
      <dgm:spPr/>
      <dgm:t>
        <a:bodyPr/>
        <a:lstStyle/>
        <a:p>
          <a:r>
            <a:rPr lang="es-SV" dirty="0" smtClean="0"/>
            <a:t>Leer los antecedentes.</a:t>
          </a:r>
          <a:endParaRPr lang="es-SV" dirty="0"/>
        </a:p>
      </dgm:t>
    </dgm:pt>
    <dgm:pt modelId="{84AD4D80-E287-4AD6-A700-9A9D9DC521EE}" type="parTrans" cxnId="{5C3BAEC2-71D1-4038-AF51-8F051F1BECBB}">
      <dgm:prSet/>
      <dgm:spPr/>
      <dgm:t>
        <a:bodyPr/>
        <a:lstStyle/>
        <a:p>
          <a:endParaRPr lang="es-SV"/>
        </a:p>
      </dgm:t>
    </dgm:pt>
    <dgm:pt modelId="{AE274B3D-6C31-473E-97B4-009A23BAE339}" type="sibTrans" cxnId="{5C3BAEC2-71D1-4038-AF51-8F051F1BECBB}">
      <dgm:prSet/>
      <dgm:spPr/>
      <dgm:t>
        <a:bodyPr/>
        <a:lstStyle/>
        <a:p>
          <a:endParaRPr lang="es-SV"/>
        </a:p>
      </dgm:t>
    </dgm:pt>
    <dgm:pt modelId="{D78398E2-AA9B-4DC1-81C1-F2B5E3AED602}">
      <dgm:prSet phldrT="[Texto]"/>
      <dgm:spPr/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2</a:t>
          </a:r>
          <a:endParaRPr lang="es-SV" dirty="0">
            <a:solidFill>
              <a:schemeClr val="tx1"/>
            </a:solidFill>
          </a:endParaRPr>
        </a:p>
      </dgm:t>
    </dgm:pt>
    <dgm:pt modelId="{51635F2A-9490-434C-87A0-F499ADE9D00C}" type="parTrans" cxnId="{D283FFF6-6487-4E21-889E-866D0A125332}">
      <dgm:prSet/>
      <dgm:spPr/>
      <dgm:t>
        <a:bodyPr/>
        <a:lstStyle/>
        <a:p>
          <a:endParaRPr lang="es-SV"/>
        </a:p>
      </dgm:t>
    </dgm:pt>
    <dgm:pt modelId="{4960CA98-EDFA-4711-8377-C644C2E9ED16}" type="sibTrans" cxnId="{D283FFF6-6487-4E21-889E-866D0A125332}">
      <dgm:prSet/>
      <dgm:spPr/>
      <dgm:t>
        <a:bodyPr/>
        <a:lstStyle/>
        <a:p>
          <a:endParaRPr lang="es-SV"/>
        </a:p>
      </dgm:t>
    </dgm:pt>
    <dgm:pt modelId="{9A7CC830-ACB7-4066-B861-751D10B1CE8A}">
      <dgm:prSet phldrT="[Texto]"/>
      <dgm:spPr/>
      <dgm:t>
        <a:bodyPr/>
        <a:lstStyle/>
        <a:p>
          <a:r>
            <a:rPr lang="es-SV" dirty="0" smtClean="0"/>
            <a:t>Establecer los objetivos de la entrevista.</a:t>
          </a:r>
          <a:endParaRPr lang="es-SV" dirty="0"/>
        </a:p>
      </dgm:t>
    </dgm:pt>
    <dgm:pt modelId="{E32781A4-7539-481B-927A-233D3F2EF24D}" type="parTrans" cxnId="{781C0CA9-0E4C-4897-B06A-C710E8109DFE}">
      <dgm:prSet/>
      <dgm:spPr/>
      <dgm:t>
        <a:bodyPr/>
        <a:lstStyle/>
        <a:p>
          <a:endParaRPr lang="es-SV"/>
        </a:p>
      </dgm:t>
    </dgm:pt>
    <dgm:pt modelId="{21C6F92D-CDB9-457D-B8B2-64C6FF85158D}" type="sibTrans" cxnId="{781C0CA9-0E4C-4897-B06A-C710E8109DFE}">
      <dgm:prSet/>
      <dgm:spPr/>
      <dgm:t>
        <a:bodyPr/>
        <a:lstStyle/>
        <a:p>
          <a:endParaRPr lang="es-SV"/>
        </a:p>
      </dgm:t>
    </dgm:pt>
    <dgm:pt modelId="{E8A5B45F-7B6A-40FD-856C-92DCFA6C13BE}">
      <dgm:prSet phldrT="[Texto]"/>
      <dgm:spPr/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3</a:t>
          </a:r>
          <a:endParaRPr lang="es-SV" dirty="0">
            <a:solidFill>
              <a:schemeClr val="tx1"/>
            </a:solidFill>
          </a:endParaRPr>
        </a:p>
      </dgm:t>
    </dgm:pt>
    <dgm:pt modelId="{991828F0-F17C-4451-8D5D-AC6406782C83}" type="parTrans" cxnId="{0561216F-3211-4DB2-B482-284EDCE6D17F}">
      <dgm:prSet/>
      <dgm:spPr/>
      <dgm:t>
        <a:bodyPr/>
        <a:lstStyle/>
        <a:p>
          <a:endParaRPr lang="es-SV"/>
        </a:p>
      </dgm:t>
    </dgm:pt>
    <dgm:pt modelId="{420AA83C-E546-464C-A280-5E3BAD540688}" type="sibTrans" cxnId="{0561216F-3211-4DB2-B482-284EDCE6D17F}">
      <dgm:prSet/>
      <dgm:spPr/>
      <dgm:t>
        <a:bodyPr/>
        <a:lstStyle/>
        <a:p>
          <a:endParaRPr lang="es-SV"/>
        </a:p>
      </dgm:t>
    </dgm:pt>
    <dgm:pt modelId="{10D5FEF0-41CC-4E3F-AA6E-DCB88F866F12}">
      <dgm:prSet phldrT="[Texto]"/>
      <dgm:spPr/>
      <dgm:t>
        <a:bodyPr/>
        <a:lstStyle/>
        <a:p>
          <a:r>
            <a:rPr lang="es-SV" dirty="0" smtClean="0"/>
            <a:t>Decidir a quién entrevistar.</a:t>
          </a:r>
          <a:endParaRPr lang="es-SV" dirty="0"/>
        </a:p>
      </dgm:t>
    </dgm:pt>
    <dgm:pt modelId="{7A75FF09-D0FA-421D-99CA-5C23833D3371}" type="parTrans" cxnId="{89BAAFC5-DCC1-4AB9-B4ED-91E2A7E6AC81}">
      <dgm:prSet/>
      <dgm:spPr/>
      <dgm:t>
        <a:bodyPr/>
        <a:lstStyle/>
        <a:p>
          <a:endParaRPr lang="es-SV"/>
        </a:p>
      </dgm:t>
    </dgm:pt>
    <dgm:pt modelId="{77612FC7-EE7F-4838-901C-5B9EFEAAD5E3}" type="sibTrans" cxnId="{89BAAFC5-DCC1-4AB9-B4ED-91E2A7E6AC81}">
      <dgm:prSet/>
      <dgm:spPr/>
      <dgm:t>
        <a:bodyPr/>
        <a:lstStyle/>
        <a:p>
          <a:endParaRPr lang="es-SV"/>
        </a:p>
      </dgm:t>
    </dgm:pt>
    <dgm:pt modelId="{892A911B-73B0-499A-B8FE-5177A9923794}">
      <dgm:prSet phldrT="[Texto]"/>
      <dgm:spPr/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4</a:t>
          </a:r>
          <a:endParaRPr lang="es-SV" dirty="0">
            <a:solidFill>
              <a:schemeClr val="tx1"/>
            </a:solidFill>
          </a:endParaRPr>
        </a:p>
      </dgm:t>
    </dgm:pt>
    <dgm:pt modelId="{1BA4254C-4A39-4690-8AAB-CC13A5C0FA0B}" type="parTrans" cxnId="{C809CA75-30CE-4536-BFBF-2CE3823ED76E}">
      <dgm:prSet/>
      <dgm:spPr/>
      <dgm:t>
        <a:bodyPr/>
        <a:lstStyle/>
        <a:p>
          <a:endParaRPr lang="es-SV"/>
        </a:p>
      </dgm:t>
    </dgm:pt>
    <dgm:pt modelId="{0E57BCFE-E723-42A5-8DB9-8CB1E801436B}" type="sibTrans" cxnId="{C809CA75-30CE-4536-BFBF-2CE3823ED76E}">
      <dgm:prSet/>
      <dgm:spPr/>
      <dgm:t>
        <a:bodyPr/>
        <a:lstStyle/>
        <a:p>
          <a:endParaRPr lang="es-SV"/>
        </a:p>
      </dgm:t>
    </dgm:pt>
    <dgm:pt modelId="{81DF36A2-55CB-4DEA-9717-DED74EA1434E}">
      <dgm:prSet phldrT="[Texto]"/>
      <dgm:spPr/>
      <dgm:t>
        <a:bodyPr/>
        <a:lstStyle/>
        <a:p>
          <a:r>
            <a:rPr lang="es-SV" dirty="0" smtClean="0"/>
            <a:t>Preparar al entrevistado.</a:t>
          </a:r>
          <a:endParaRPr lang="es-SV" dirty="0"/>
        </a:p>
      </dgm:t>
    </dgm:pt>
    <dgm:pt modelId="{24D5B30A-4EAB-4313-992B-98436BF13EDF}" type="parTrans" cxnId="{C6742ED0-92BC-4BBD-B4F7-A2AEC6638489}">
      <dgm:prSet/>
      <dgm:spPr/>
      <dgm:t>
        <a:bodyPr/>
        <a:lstStyle/>
        <a:p>
          <a:endParaRPr lang="es-SV"/>
        </a:p>
      </dgm:t>
    </dgm:pt>
    <dgm:pt modelId="{7BBECE81-3BCD-4934-858B-5C54428EAC42}" type="sibTrans" cxnId="{C6742ED0-92BC-4BBD-B4F7-A2AEC6638489}">
      <dgm:prSet/>
      <dgm:spPr/>
      <dgm:t>
        <a:bodyPr/>
        <a:lstStyle/>
        <a:p>
          <a:endParaRPr lang="es-SV"/>
        </a:p>
      </dgm:t>
    </dgm:pt>
    <dgm:pt modelId="{DA26DA80-0F50-407D-B262-004352CA06BA}">
      <dgm:prSet phldrT="[Texto]"/>
      <dgm:spPr/>
      <dgm:t>
        <a:bodyPr/>
        <a:lstStyle/>
        <a:p>
          <a:r>
            <a:rPr lang="es-SV" dirty="0" smtClean="0">
              <a:solidFill>
                <a:schemeClr val="tx1"/>
              </a:solidFill>
            </a:rPr>
            <a:t>5</a:t>
          </a:r>
          <a:endParaRPr lang="es-SV" dirty="0">
            <a:solidFill>
              <a:schemeClr val="tx1"/>
            </a:solidFill>
          </a:endParaRPr>
        </a:p>
      </dgm:t>
    </dgm:pt>
    <dgm:pt modelId="{2198A923-25E5-4C47-9125-D908BF70D99E}" type="parTrans" cxnId="{0C0A4555-2C66-4E95-A19F-99F3C4240270}">
      <dgm:prSet/>
      <dgm:spPr/>
      <dgm:t>
        <a:bodyPr/>
        <a:lstStyle/>
        <a:p>
          <a:endParaRPr lang="es-SV"/>
        </a:p>
      </dgm:t>
    </dgm:pt>
    <dgm:pt modelId="{D6C7D7BD-C306-46EA-9F60-BEF805609414}" type="sibTrans" cxnId="{0C0A4555-2C66-4E95-A19F-99F3C4240270}">
      <dgm:prSet/>
      <dgm:spPr/>
      <dgm:t>
        <a:bodyPr/>
        <a:lstStyle/>
        <a:p>
          <a:endParaRPr lang="es-SV"/>
        </a:p>
      </dgm:t>
    </dgm:pt>
    <dgm:pt modelId="{1912AFF1-8AB2-4466-9778-15CEA46930B6}">
      <dgm:prSet phldrT="[Texto]"/>
      <dgm:spPr/>
      <dgm:t>
        <a:bodyPr/>
        <a:lstStyle/>
        <a:p>
          <a:r>
            <a:rPr lang="es-SV" dirty="0" smtClean="0"/>
            <a:t>Decidir el tipo de pregunta y la estructura.</a:t>
          </a:r>
          <a:endParaRPr lang="es-SV" dirty="0"/>
        </a:p>
      </dgm:t>
    </dgm:pt>
    <dgm:pt modelId="{668480D0-67B4-4F9A-BDF4-DDDA438D9514}" type="parTrans" cxnId="{ADEC3864-8098-464C-8226-9B396201AF77}">
      <dgm:prSet/>
      <dgm:spPr/>
      <dgm:t>
        <a:bodyPr/>
        <a:lstStyle/>
        <a:p>
          <a:endParaRPr lang="es-SV"/>
        </a:p>
      </dgm:t>
    </dgm:pt>
    <dgm:pt modelId="{774B2A82-439A-4527-9CB9-5AF8F7C0ECBE}" type="sibTrans" cxnId="{ADEC3864-8098-464C-8226-9B396201AF77}">
      <dgm:prSet/>
      <dgm:spPr/>
      <dgm:t>
        <a:bodyPr/>
        <a:lstStyle/>
        <a:p>
          <a:endParaRPr lang="es-SV"/>
        </a:p>
      </dgm:t>
    </dgm:pt>
    <dgm:pt modelId="{95984BDD-02A4-48A1-8422-27B3BC989F07}" type="pres">
      <dgm:prSet presAssocID="{4F7B3830-B5FB-4500-9ABA-FC022B0F24BB}" presName="linearFlow" presStyleCnt="0">
        <dgm:presLayoutVars>
          <dgm:dir/>
          <dgm:animLvl val="lvl"/>
          <dgm:resizeHandles val="exact"/>
        </dgm:presLayoutVars>
      </dgm:prSet>
      <dgm:spPr/>
    </dgm:pt>
    <dgm:pt modelId="{1DB272C5-23BB-4899-A0F2-6A6205E2465C}" type="pres">
      <dgm:prSet presAssocID="{FEA83584-4D71-4B3A-A0E1-EF84E31263A6}" presName="composite" presStyleCnt="0"/>
      <dgm:spPr/>
    </dgm:pt>
    <dgm:pt modelId="{D6D7B2D6-DE7D-4C82-B20F-AEEB8EE5927E}" type="pres">
      <dgm:prSet presAssocID="{FEA83584-4D71-4B3A-A0E1-EF84E31263A6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0ED84C20-5B04-40C6-8E66-FD12EBC77F3C}" type="pres">
      <dgm:prSet presAssocID="{FEA83584-4D71-4B3A-A0E1-EF84E31263A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961F5DDE-18EE-4286-B60C-BE850B8794AD}" type="pres">
      <dgm:prSet presAssocID="{AAC04CC7-DF55-4FC5-9018-006FCA556B53}" presName="sp" presStyleCnt="0"/>
      <dgm:spPr/>
    </dgm:pt>
    <dgm:pt modelId="{B8B464D3-02CE-41E8-9175-1EB7C6AF5667}" type="pres">
      <dgm:prSet presAssocID="{D78398E2-AA9B-4DC1-81C1-F2B5E3AED602}" presName="composite" presStyleCnt="0"/>
      <dgm:spPr/>
    </dgm:pt>
    <dgm:pt modelId="{6255534B-2AD2-4E01-B19C-0DEA918BE34C}" type="pres">
      <dgm:prSet presAssocID="{D78398E2-AA9B-4DC1-81C1-F2B5E3AED602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1EB52990-A495-47CE-A661-C68EA3A87269}" type="pres">
      <dgm:prSet presAssocID="{D78398E2-AA9B-4DC1-81C1-F2B5E3AED602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F707B5C-1CAD-4BF2-8A15-F7BABDBF443F}" type="pres">
      <dgm:prSet presAssocID="{4960CA98-EDFA-4711-8377-C644C2E9ED16}" presName="sp" presStyleCnt="0"/>
      <dgm:spPr/>
    </dgm:pt>
    <dgm:pt modelId="{6150C216-6E91-4DD1-998E-2659B4E48B79}" type="pres">
      <dgm:prSet presAssocID="{E8A5B45F-7B6A-40FD-856C-92DCFA6C13BE}" presName="composite" presStyleCnt="0"/>
      <dgm:spPr/>
    </dgm:pt>
    <dgm:pt modelId="{9365BDF7-3EB0-4FFC-B4EB-E485D6400647}" type="pres">
      <dgm:prSet presAssocID="{E8A5B45F-7B6A-40FD-856C-92DCFA6C13BE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58A5C66B-BB04-431F-8C93-D8660965AAC1}" type="pres">
      <dgm:prSet presAssocID="{E8A5B45F-7B6A-40FD-856C-92DCFA6C13B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E25C0D6-2FFB-4FE4-B0BB-5413E068043A}" type="pres">
      <dgm:prSet presAssocID="{420AA83C-E546-464C-A280-5E3BAD540688}" presName="sp" presStyleCnt="0"/>
      <dgm:spPr/>
    </dgm:pt>
    <dgm:pt modelId="{7DCB9729-EEDA-4A0B-894E-DEA3D6F47CD3}" type="pres">
      <dgm:prSet presAssocID="{892A911B-73B0-499A-B8FE-5177A9923794}" presName="composite" presStyleCnt="0"/>
      <dgm:spPr/>
    </dgm:pt>
    <dgm:pt modelId="{8D634D86-8C53-4446-842C-6EFCC2EEFD71}" type="pres">
      <dgm:prSet presAssocID="{892A911B-73B0-499A-B8FE-5177A9923794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8D68CE3-B4E5-49B2-ABEC-CE5F0706401A}" type="pres">
      <dgm:prSet presAssocID="{892A911B-73B0-499A-B8FE-5177A9923794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EE358596-3460-4CA7-AA8D-79B04FCF1062}" type="pres">
      <dgm:prSet presAssocID="{0E57BCFE-E723-42A5-8DB9-8CB1E801436B}" presName="sp" presStyleCnt="0"/>
      <dgm:spPr/>
    </dgm:pt>
    <dgm:pt modelId="{B9D94DAB-0571-4867-B4FF-31F273208183}" type="pres">
      <dgm:prSet presAssocID="{DA26DA80-0F50-407D-B262-004352CA06BA}" presName="composite" presStyleCnt="0"/>
      <dgm:spPr/>
    </dgm:pt>
    <dgm:pt modelId="{A5450B73-0144-41F5-89DD-28F6282CCB66}" type="pres">
      <dgm:prSet presAssocID="{DA26DA80-0F50-407D-B262-004352CA06BA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A02839B6-A7B3-49A8-AD40-7BA854FE23D6}" type="pres">
      <dgm:prSet presAssocID="{DA26DA80-0F50-407D-B262-004352CA06BA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FE6EE2F1-2957-4B91-89D3-EBAA40816C62}" srcId="{4F7B3830-B5FB-4500-9ABA-FC022B0F24BB}" destId="{FEA83584-4D71-4B3A-A0E1-EF84E31263A6}" srcOrd="0" destOrd="0" parTransId="{23E54779-4CF3-47CC-ACE8-B15B8CB005E7}" sibTransId="{AAC04CC7-DF55-4FC5-9018-006FCA556B53}"/>
    <dgm:cxn modelId="{0A52E1E0-0A09-4820-998C-B752E34A8DA3}" type="presOf" srcId="{DA26DA80-0F50-407D-B262-004352CA06BA}" destId="{A5450B73-0144-41F5-89DD-28F6282CCB66}" srcOrd="0" destOrd="0" presId="urn:microsoft.com/office/officeart/2005/8/layout/chevron2"/>
    <dgm:cxn modelId="{E51E7EAA-4E11-4C2E-AD68-A5FDEAF098D2}" type="presOf" srcId="{AD14798E-2BD4-4736-A773-75DD73A85986}" destId="{0ED84C20-5B04-40C6-8E66-FD12EBC77F3C}" srcOrd="0" destOrd="0" presId="urn:microsoft.com/office/officeart/2005/8/layout/chevron2"/>
    <dgm:cxn modelId="{5738297E-FF64-4016-AD8D-9D86933F3AFA}" type="presOf" srcId="{4F7B3830-B5FB-4500-9ABA-FC022B0F24BB}" destId="{95984BDD-02A4-48A1-8422-27B3BC989F07}" srcOrd="0" destOrd="0" presId="urn:microsoft.com/office/officeart/2005/8/layout/chevron2"/>
    <dgm:cxn modelId="{D283FFF6-6487-4E21-889E-866D0A125332}" srcId="{4F7B3830-B5FB-4500-9ABA-FC022B0F24BB}" destId="{D78398E2-AA9B-4DC1-81C1-F2B5E3AED602}" srcOrd="1" destOrd="0" parTransId="{51635F2A-9490-434C-87A0-F499ADE9D00C}" sibTransId="{4960CA98-EDFA-4711-8377-C644C2E9ED16}"/>
    <dgm:cxn modelId="{813CE052-A414-4A94-BF00-61874EDCA5E2}" type="presOf" srcId="{D78398E2-AA9B-4DC1-81C1-F2B5E3AED602}" destId="{6255534B-2AD2-4E01-B19C-0DEA918BE34C}" srcOrd="0" destOrd="0" presId="urn:microsoft.com/office/officeart/2005/8/layout/chevron2"/>
    <dgm:cxn modelId="{3078383F-E54C-4AF4-9B19-0D0295BD53A9}" type="presOf" srcId="{1912AFF1-8AB2-4466-9778-15CEA46930B6}" destId="{A02839B6-A7B3-49A8-AD40-7BA854FE23D6}" srcOrd="0" destOrd="0" presId="urn:microsoft.com/office/officeart/2005/8/layout/chevron2"/>
    <dgm:cxn modelId="{5C3BAEC2-71D1-4038-AF51-8F051F1BECBB}" srcId="{FEA83584-4D71-4B3A-A0E1-EF84E31263A6}" destId="{AD14798E-2BD4-4736-A773-75DD73A85986}" srcOrd="0" destOrd="0" parTransId="{84AD4D80-E287-4AD6-A700-9A9D9DC521EE}" sibTransId="{AE274B3D-6C31-473E-97B4-009A23BAE339}"/>
    <dgm:cxn modelId="{89BAAFC5-DCC1-4AB9-B4ED-91E2A7E6AC81}" srcId="{E8A5B45F-7B6A-40FD-856C-92DCFA6C13BE}" destId="{10D5FEF0-41CC-4E3F-AA6E-DCB88F866F12}" srcOrd="0" destOrd="0" parTransId="{7A75FF09-D0FA-421D-99CA-5C23833D3371}" sibTransId="{77612FC7-EE7F-4838-901C-5B9EFEAAD5E3}"/>
    <dgm:cxn modelId="{0561216F-3211-4DB2-B482-284EDCE6D17F}" srcId="{4F7B3830-B5FB-4500-9ABA-FC022B0F24BB}" destId="{E8A5B45F-7B6A-40FD-856C-92DCFA6C13BE}" srcOrd="2" destOrd="0" parTransId="{991828F0-F17C-4451-8D5D-AC6406782C83}" sibTransId="{420AA83C-E546-464C-A280-5E3BAD540688}"/>
    <dgm:cxn modelId="{C809CA75-30CE-4536-BFBF-2CE3823ED76E}" srcId="{4F7B3830-B5FB-4500-9ABA-FC022B0F24BB}" destId="{892A911B-73B0-499A-B8FE-5177A9923794}" srcOrd="3" destOrd="0" parTransId="{1BA4254C-4A39-4690-8AAB-CC13A5C0FA0B}" sibTransId="{0E57BCFE-E723-42A5-8DB9-8CB1E801436B}"/>
    <dgm:cxn modelId="{C1E2D320-B783-4A91-BAEA-B8A8F6470442}" type="presOf" srcId="{9A7CC830-ACB7-4066-B861-751D10B1CE8A}" destId="{1EB52990-A495-47CE-A661-C68EA3A87269}" srcOrd="0" destOrd="0" presId="urn:microsoft.com/office/officeart/2005/8/layout/chevron2"/>
    <dgm:cxn modelId="{E4B36AC1-CFA6-4550-A50A-92511FA17F65}" type="presOf" srcId="{10D5FEF0-41CC-4E3F-AA6E-DCB88F866F12}" destId="{58A5C66B-BB04-431F-8C93-D8660965AAC1}" srcOrd="0" destOrd="0" presId="urn:microsoft.com/office/officeart/2005/8/layout/chevron2"/>
    <dgm:cxn modelId="{781C0CA9-0E4C-4897-B06A-C710E8109DFE}" srcId="{D78398E2-AA9B-4DC1-81C1-F2B5E3AED602}" destId="{9A7CC830-ACB7-4066-B861-751D10B1CE8A}" srcOrd="0" destOrd="0" parTransId="{E32781A4-7539-481B-927A-233D3F2EF24D}" sibTransId="{21C6F92D-CDB9-457D-B8B2-64C6FF85158D}"/>
    <dgm:cxn modelId="{C6742ED0-92BC-4BBD-B4F7-A2AEC6638489}" srcId="{892A911B-73B0-499A-B8FE-5177A9923794}" destId="{81DF36A2-55CB-4DEA-9717-DED74EA1434E}" srcOrd="0" destOrd="0" parTransId="{24D5B30A-4EAB-4313-992B-98436BF13EDF}" sibTransId="{7BBECE81-3BCD-4934-858B-5C54428EAC42}"/>
    <dgm:cxn modelId="{BE869992-08AA-4D14-B81E-D2A73B49838B}" type="presOf" srcId="{E8A5B45F-7B6A-40FD-856C-92DCFA6C13BE}" destId="{9365BDF7-3EB0-4FFC-B4EB-E485D6400647}" srcOrd="0" destOrd="0" presId="urn:microsoft.com/office/officeart/2005/8/layout/chevron2"/>
    <dgm:cxn modelId="{233B2A01-7D18-4BC9-BFBF-E2F0A11FB509}" type="presOf" srcId="{81DF36A2-55CB-4DEA-9717-DED74EA1434E}" destId="{48D68CE3-B4E5-49B2-ABEC-CE5F0706401A}" srcOrd="0" destOrd="0" presId="urn:microsoft.com/office/officeart/2005/8/layout/chevron2"/>
    <dgm:cxn modelId="{6FA5D3AD-0788-4A1D-B7C6-CDD2F40FFA17}" type="presOf" srcId="{FEA83584-4D71-4B3A-A0E1-EF84E31263A6}" destId="{D6D7B2D6-DE7D-4C82-B20F-AEEB8EE5927E}" srcOrd="0" destOrd="0" presId="urn:microsoft.com/office/officeart/2005/8/layout/chevron2"/>
    <dgm:cxn modelId="{ADEC3864-8098-464C-8226-9B396201AF77}" srcId="{DA26DA80-0F50-407D-B262-004352CA06BA}" destId="{1912AFF1-8AB2-4466-9778-15CEA46930B6}" srcOrd="0" destOrd="0" parTransId="{668480D0-67B4-4F9A-BDF4-DDDA438D9514}" sibTransId="{774B2A82-439A-4527-9CB9-5AF8F7C0ECBE}"/>
    <dgm:cxn modelId="{A70240A1-B76E-43FD-ABA6-7BFB81AF0C60}" type="presOf" srcId="{892A911B-73B0-499A-B8FE-5177A9923794}" destId="{8D634D86-8C53-4446-842C-6EFCC2EEFD71}" srcOrd="0" destOrd="0" presId="urn:microsoft.com/office/officeart/2005/8/layout/chevron2"/>
    <dgm:cxn modelId="{0C0A4555-2C66-4E95-A19F-99F3C4240270}" srcId="{4F7B3830-B5FB-4500-9ABA-FC022B0F24BB}" destId="{DA26DA80-0F50-407D-B262-004352CA06BA}" srcOrd="4" destOrd="0" parTransId="{2198A923-25E5-4C47-9125-D908BF70D99E}" sibTransId="{D6C7D7BD-C306-46EA-9F60-BEF805609414}"/>
    <dgm:cxn modelId="{34560DB1-D308-4169-9E39-5EAA7BF2B08B}" type="presParOf" srcId="{95984BDD-02A4-48A1-8422-27B3BC989F07}" destId="{1DB272C5-23BB-4899-A0F2-6A6205E2465C}" srcOrd="0" destOrd="0" presId="urn:microsoft.com/office/officeart/2005/8/layout/chevron2"/>
    <dgm:cxn modelId="{65CBD4DF-18E0-48CE-888B-D135A46820C3}" type="presParOf" srcId="{1DB272C5-23BB-4899-A0F2-6A6205E2465C}" destId="{D6D7B2D6-DE7D-4C82-B20F-AEEB8EE5927E}" srcOrd="0" destOrd="0" presId="urn:microsoft.com/office/officeart/2005/8/layout/chevron2"/>
    <dgm:cxn modelId="{F8EAF9FC-188C-46B0-BE72-604AE9AB99FF}" type="presParOf" srcId="{1DB272C5-23BB-4899-A0F2-6A6205E2465C}" destId="{0ED84C20-5B04-40C6-8E66-FD12EBC77F3C}" srcOrd="1" destOrd="0" presId="urn:microsoft.com/office/officeart/2005/8/layout/chevron2"/>
    <dgm:cxn modelId="{8AF0F202-0AB7-4A7B-9DBE-75C1E54FB84D}" type="presParOf" srcId="{95984BDD-02A4-48A1-8422-27B3BC989F07}" destId="{961F5DDE-18EE-4286-B60C-BE850B8794AD}" srcOrd="1" destOrd="0" presId="urn:microsoft.com/office/officeart/2005/8/layout/chevron2"/>
    <dgm:cxn modelId="{5DCDB7AC-CED1-4AFB-9B66-61FA682FEB86}" type="presParOf" srcId="{95984BDD-02A4-48A1-8422-27B3BC989F07}" destId="{B8B464D3-02CE-41E8-9175-1EB7C6AF5667}" srcOrd="2" destOrd="0" presId="urn:microsoft.com/office/officeart/2005/8/layout/chevron2"/>
    <dgm:cxn modelId="{64193B36-0930-4F84-990E-498D5039BBFC}" type="presParOf" srcId="{B8B464D3-02CE-41E8-9175-1EB7C6AF5667}" destId="{6255534B-2AD2-4E01-B19C-0DEA918BE34C}" srcOrd="0" destOrd="0" presId="urn:microsoft.com/office/officeart/2005/8/layout/chevron2"/>
    <dgm:cxn modelId="{CC433677-1AD3-4AC5-B0F4-5267EAD2A8FF}" type="presParOf" srcId="{B8B464D3-02CE-41E8-9175-1EB7C6AF5667}" destId="{1EB52990-A495-47CE-A661-C68EA3A87269}" srcOrd="1" destOrd="0" presId="urn:microsoft.com/office/officeart/2005/8/layout/chevron2"/>
    <dgm:cxn modelId="{B9B86EEE-1CA4-4588-91CD-ACBA21132EAB}" type="presParOf" srcId="{95984BDD-02A4-48A1-8422-27B3BC989F07}" destId="{2F707B5C-1CAD-4BF2-8A15-F7BABDBF443F}" srcOrd="3" destOrd="0" presId="urn:microsoft.com/office/officeart/2005/8/layout/chevron2"/>
    <dgm:cxn modelId="{385C9761-52FA-460D-B6E9-CF42F9975891}" type="presParOf" srcId="{95984BDD-02A4-48A1-8422-27B3BC989F07}" destId="{6150C216-6E91-4DD1-998E-2659B4E48B79}" srcOrd="4" destOrd="0" presId="urn:microsoft.com/office/officeart/2005/8/layout/chevron2"/>
    <dgm:cxn modelId="{5DAD1354-3676-48F5-8007-5A6E050E833B}" type="presParOf" srcId="{6150C216-6E91-4DD1-998E-2659B4E48B79}" destId="{9365BDF7-3EB0-4FFC-B4EB-E485D6400647}" srcOrd="0" destOrd="0" presId="urn:microsoft.com/office/officeart/2005/8/layout/chevron2"/>
    <dgm:cxn modelId="{73EB8F7A-022A-41E5-A05C-F56C56665587}" type="presParOf" srcId="{6150C216-6E91-4DD1-998E-2659B4E48B79}" destId="{58A5C66B-BB04-431F-8C93-D8660965AAC1}" srcOrd="1" destOrd="0" presId="urn:microsoft.com/office/officeart/2005/8/layout/chevron2"/>
    <dgm:cxn modelId="{D8F13A1D-5989-4A61-9CB1-B909D3F80628}" type="presParOf" srcId="{95984BDD-02A4-48A1-8422-27B3BC989F07}" destId="{2E25C0D6-2FFB-4FE4-B0BB-5413E068043A}" srcOrd="5" destOrd="0" presId="urn:microsoft.com/office/officeart/2005/8/layout/chevron2"/>
    <dgm:cxn modelId="{99C74356-0FD1-43E2-8BBF-A3832F82DF88}" type="presParOf" srcId="{95984BDD-02A4-48A1-8422-27B3BC989F07}" destId="{7DCB9729-EEDA-4A0B-894E-DEA3D6F47CD3}" srcOrd="6" destOrd="0" presId="urn:microsoft.com/office/officeart/2005/8/layout/chevron2"/>
    <dgm:cxn modelId="{BCDBFD94-7EF5-4319-B44A-6E7E544A98EB}" type="presParOf" srcId="{7DCB9729-EEDA-4A0B-894E-DEA3D6F47CD3}" destId="{8D634D86-8C53-4446-842C-6EFCC2EEFD71}" srcOrd="0" destOrd="0" presId="urn:microsoft.com/office/officeart/2005/8/layout/chevron2"/>
    <dgm:cxn modelId="{A708B320-A5DE-426E-A760-B182BA6C4D89}" type="presParOf" srcId="{7DCB9729-EEDA-4A0B-894E-DEA3D6F47CD3}" destId="{48D68CE3-B4E5-49B2-ABEC-CE5F0706401A}" srcOrd="1" destOrd="0" presId="urn:microsoft.com/office/officeart/2005/8/layout/chevron2"/>
    <dgm:cxn modelId="{52631BEE-A6D5-45F1-9793-9770AC617A87}" type="presParOf" srcId="{95984BDD-02A4-48A1-8422-27B3BC989F07}" destId="{EE358596-3460-4CA7-AA8D-79B04FCF1062}" srcOrd="7" destOrd="0" presId="urn:microsoft.com/office/officeart/2005/8/layout/chevron2"/>
    <dgm:cxn modelId="{E64DE346-B593-46B2-B589-1953C3A1D6A1}" type="presParOf" srcId="{95984BDD-02A4-48A1-8422-27B3BC989F07}" destId="{B9D94DAB-0571-4867-B4FF-31F273208183}" srcOrd="8" destOrd="0" presId="urn:microsoft.com/office/officeart/2005/8/layout/chevron2"/>
    <dgm:cxn modelId="{AE5ED9C4-12C9-4BF6-B318-4E0D42163CE7}" type="presParOf" srcId="{B9D94DAB-0571-4867-B4FF-31F273208183}" destId="{A5450B73-0144-41F5-89DD-28F6282CCB66}" srcOrd="0" destOrd="0" presId="urn:microsoft.com/office/officeart/2005/8/layout/chevron2"/>
    <dgm:cxn modelId="{90417EF3-8F1F-46F1-9521-2AF3A100751D}" type="presParOf" srcId="{B9D94DAB-0571-4867-B4FF-31F273208183}" destId="{A02839B6-A7B3-49A8-AD40-7BA854FE23D6}" srcOrd="1" destOrd="0" presId="urn:microsoft.com/office/officeart/2005/8/layout/chevron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F3A3D0-F511-42AF-9D32-FA90AB750EEC}" type="doc">
      <dgm:prSet loTypeId="urn:microsoft.com/office/officeart/2005/8/layout/hList1" loCatId="list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16E19029-69FD-49FE-8CD9-2E21AC16495D}">
      <dgm:prSet phldrT="[Texto]"/>
      <dgm:spPr/>
      <dgm:t>
        <a:bodyPr/>
        <a:lstStyle/>
        <a:p>
          <a:r>
            <a:rPr lang="es-SV" dirty="0" smtClean="0"/>
            <a:t>Preguntas Abiertas</a:t>
          </a:r>
          <a:endParaRPr lang="es-SV" dirty="0"/>
        </a:p>
      </dgm:t>
    </dgm:pt>
    <dgm:pt modelId="{6F421A81-8C14-4047-8C25-57FD6223D9B2}" type="parTrans" cxnId="{9DA9A356-6242-4906-BBDC-3A3C9AB2E4C3}">
      <dgm:prSet/>
      <dgm:spPr/>
      <dgm:t>
        <a:bodyPr/>
        <a:lstStyle/>
        <a:p>
          <a:endParaRPr lang="es-SV"/>
        </a:p>
      </dgm:t>
    </dgm:pt>
    <dgm:pt modelId="{6D897B54-6B1F-4E53-A983-15A817302264}" type="sibTrans" cxnId="{9DA9A356-6242-4906-BBDC-3A3C9AB2E4C3}">
      <dgm:prSet/>
      <dgm:spPr/>
      <dgm:t>
        <a:bodyPr/>
        <a:lstStyle/>
        <a:p>
          <a:endParaRPr lang="es-SV"/>
        </a:p>
      </dgm:t>
    </dgm:pt>
    <dgm:pt modelId="{CAB863E1-3B5A-4591-8491-1F94048067F8}">
      <dgm:prSet phldrT="[Texto]"/>
      <dgm:spPr/>
      <dgm:t>
        <a:bodyPr/>
        <a:lstStyle/>
        <a:p>
          <a:pPr algn="just"/>
          <a:r>
            <a:rPr lang="es-SV" dirty="0" smtClean="0"/>
            <a:t>Permiten al entrevistado usar todas las opciones de respuestas.</a:t>
          </a:r>
          <a:endParaRPr lang="es-SV" dirty="0"/>
        </a:p>
      </dgm:t>
    </dgm:pt>
    <dgm:pt modelId="{8EB51967-91D5-458D-87FD-D4026E91CE2E}" type="parTrans" cxnId="{94C473A6-4BD3-47EC-805F-C44E2851CAA5}">
      <dgm:prSet/>
      <dgm:spPr/>
      <dgm:t>
        <a:bodyPr/>
        <a:lstStyle/>
        <a:p>
          <a:endParaRPr lang="es-SV"/>
        </a:p>
      </dgm:t>
    </dgm:pt>
    <dgm:pt modelId="{F51DD375-37C6-4161-BA78-AB692BE972BD}" type="sibTrans" cxnId="{94C473A6-4BD3-47EC-805F-C44E2851CAA5}">
      <dgm:prSet/>
      <dgm:spPr/>
      <dgm:t>
        <a:bodyPr/>
        <a:lstStyle/>
        <a:p>
          <a:endParaRPr lang="es-SV"/>
        </a:p>
      </dgm:t>
    </dgm:pt>
    <dgm:pt modelId="{3B4D1BE8-55C5-4DD0-B31C-6527B8A65EB2}">
      <dgm:prSet phldrT="[Texto]"/>
      <dgm:spPr/>
      <dgm:t>
        <a:bodyPr/>
        <a:lstStyle/>
        <a:p>
          <a:r>
            <a:rPr lang="es-SV" dirty="0" smtClean="0"/>
            <a:t>Preguntas Cerradas</a:t>
          </a:r>
          <a:endParaRPr lang="es-SV" dirty="0"/>
        </a:p>
      </dgm:t>
    </dgm:pt>
    <dgm:pt modelId="{90C18705-37AF-485D-A34F-741A6D5F2DD4}" type="parTrans" cxnId="{A8FF68D5-CC46-4ED7-8133-5B1A6D0F40E1}">
      <dgm:prSet/>
      <dgm:spPr/>
      <dgm:t>
        <a:bodyPr/>
        <a:lstStyle/>
        <a:p>
          <a:endParaRPr lang="es-SV"/>
        </a:p>
      </dgm:t>
    </dgm:pt>
    <dgm:pt modelId="{1157DFB3-D5DE-41B9-9ED3-85FCC2452D6E}" type="sibTrans" cxnId="{A8FF68D5-CC46-4ED7-8133-5B1A6D0F40E1}">
      <dgm:prSet/>
      <dgm:spPr/>
      <dgm:t>
        <a:bodyPr/>
        <a:lstStyle/>
        <a:p>
          <a:endParaRPr lang="es-SV"/>
        </a:p>
      </dgm:t>
    </dgm:pt>
    <dgm:pt modelId="{D570929B-74BA-4506-AB19-849308378963}">
      <dgm:prSet phldrT="[Texto]"/>
      <dgm:spPr/>
      <dgm:t>
        <a:bodyPr/>
        <a:lstStyle/>
        <a:p>
          <a:pPr algn="just"/>
          <a:r>
            <a:rPr lang="es-SV" dirty="0" smtClean="0"/>
            <a:t>Limitan las opciones de respuestas posibles.</a:t>
          </a:r>
          <a:endParaRPr lang="es-SV" dirty="0"/>
        </a:p>
      </dgm:t>
    </dgm:pt>
    <dgm:pt modelId="{5C783117-293E-441F-825F-AF898BA224D3}" type="parTrans" cxnId="{5FFB3950-CB22-4D0A-B669-20BD60E8FA4A}">
      <dgm:prSet/>
      <dgm:spPr/>
      <dgm:t>
        <a:bodyPr/>
        <a:lstStyle/>
        <a:p>
          <a:endParaRPr lang="es-SV"/>
        </a:p>
      </dgm:t>
    </dgm:pt>
    <dgm:pt modelId="{DE1B39C2-F428-4DFD-8BE1-469898C1C508}" type="sibTrans" cxnId="{5FFB3950-CB22-4D0A-B669-20BD60E8FA4A}">
      <dgm:prSet/>
      <dgm:spPr/>
      <dgm:t>
        <a:bodyPr/>
        <a:lstStyle/>
        <a:p>
          <a:endParaRPr lang="es-SV"/>
        </a:p>
      </dgm:t>
    </dgm:pt>
    <dgm:pt modelId="{8FEF1DB3-EE03-416E-A4BD-AD40FFDAF74A}" type="pres">
      <dgm:prSet presAssocID="{36F3A3D0-F511-42AF-9D32-FA90AB750EEC}" presName="Name0" presStyleCnt="0">
        <dgm:presLayoutVars>
          <dgm:dir/>
          <dgm:animLvl val="lvl"/>
          <dgm:resizeHandles val="exact"/>
        </dgm:presLayoutVars>
      </dgm:prSet>
      <dgm:spPr/>
    </dgm:pt>
    <dgm:pt modelId="{5A0504A6-39CE-4AFC-A82B-A3CDBD91E5B4}" type="pres">
      <dgm:prSet presAssocID="{16E19029-69FD-49FE-8CD9-2E21AC16495D}" presName="composite" presStyleCnt="0"/>
      <dgm:spPr/>
    </dgm:pt>
    <dgm:pt modelId="{D7285824-35B2-4A7C-8AB7-92FDA35FD912}" type="pres">
      <dgm:prSet presAssocID="{16E19029-69FD-49FE-8CD9-2E21AC16495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67864330-8367-4D35-A95B-5B85855E7B1A}" type="pres">
      <dgm:prSet presAssocID="{16E19029-69FD-49FE-8CD9-2E21AC16495D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0B87410A-67F8-4630-84BC-6204A8A4AECA}" type="pres">
      <dgm:prSet presAssocID="{6D897B54-6B1F-4E53-A983-15A817302264}" presName="space" presStyleCnt="0"/>
      <dgm:spPr/>
    </dgm:pt>
    <dgm:pt modelId="{A2C71B11-3532-4797-B389-5DA610CCFACC}" type="pres">
      <dgm:prSet presAssocID="{3B4D1BE8-55C5-4DD0-B31C-6527B8A65EB2}" presName="composite" presStyleCnt="0"/>
      <dgm:spPr/>
    </dgm:pt>
    <dgm:pt modelId="{BB8273FC-03B7-4BC3-A268-E1844E10E711}" type="pres">
      <dgm:prSet presAssocID="{3B4D1BE8-55C5-4DD0-B31C-6527B8A65EB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F8B30D5E-415B-4B7B-B79E-D3460ED0B6E2}" type="pres">
      <dgm:prSet presAssocID="{3B4D1BE8-55C5-4DD0-B31C-6527B8A65EB2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A8FF68D5-CC46-4ED7-8133-5B1A6D0F40E1}" srcId="{36F3A3D0-F511-42AF-9D32-FA90AB750EEC}" destId="{3B4D1BE8-55C5-4DD0-B31C-6527B8A65EB2}" srcOrd="1" destOrd="0" parTransId="{90C18705-37AF-485D-A34F-741A6D5F2DD4}" sibTransId="{1157DFB3-D5DE-41B9-9ED3-85FCC2452D6E}"/>
    <dgm:cxn modelId="{6629F796-EDC3-492A-A26C-410EC1345763}" type="presOf" srcId="{16E19029-69FD-49FE-8CD9-2E21AC16495D}" destId="{D7285824-35B2-4A7C-8AB7-92FDA35FD912}" srcOrd="0" destOrd="0" presId="urn:microsoft.com/office/officeart/2005/8/layout/hList1"/>
    <dgm:cxn modelId="{2CF8007E-7181-4536-BD2D-52B904B2DEFC}" type="presOf" srcId="{CAB863E1-3B5A-4591-8491-1F94048067F8}" destId="{67864330-8367-4D35-A95B-5B85855E7B1A}" srcOrd="0" destOrd="0" presId="urn:microsoft.com/office/officeart/2005/8/layout/hList1"/>
    <dgm:cxn modelId="{0ADE4A23-3088-4634-A5EA-8D7E40CA0672}" type="presOf" srcId="{3B4D1BE8-55C5-4DD0-B31C-6527B8A65EB2}" destId="{BB8273FC-03B7-4BC3-A268-E1844E10E711}" srcOrd="0" destOrd="0" presId="urn:microsoft.com/office/officeart/2005/8/layout/hList1"/>
    <dgm:cxn modelId="{9C3B2D75-CEEA-45BC-B2B2-C5C08C9E4B5D}" type="presOf" srcId="{D570929B-74BA-4506-AB19-849308378963}" destId="{F8B30D5E-415B-4B7B-B79E-D3460ED0B6E2}" srcOrd="0" destOrd="0" presId="urn:microsoft.com/office/officeart/2005/8/layout/hList1"/>
    <dgm:cxn modelId="{5FFB3950-CB22-4D0A-B669-20BD60E8FA4A}" srcId="{3B4D1BE8-55C5-4DD0-B31C-6527B8A65EB2}" destId="{D570929B-74BA-4506-AB19-849308378963}" srcOrd="0" destOrd="0" parTransId="{5C783117-293E-441F-825F-AF898BA224D3}" sibTransId="{DE1B39C2-F428-4DFD-8BE1-469898C1C508}"/>
    <dgm:cxn modelId="{9DA9A356-6242-4906-BBDC-3A3C9AB2E4C3}" srcId="{36F3A3D0-F511-42AF-9D32-FA90AB750EEC}" destId="{16E19029-69FD-49FE-8CD9-2E21AC16495D}" srcOrd="0" destOrd="0" parTransId="{6F421A81-8C14-4047-8C25-57FD6223D9B2}" sibTransId="{6D897B54-6B1F-4E53-A983-15A817302264}"/>
    <dgm:cxn modelId="{94C473A6-4BD3-47EC-805F-C44E2851CAA5}" srcId="{16E19029-69FD-49FE-8CD9-2E21AC16495D}" destId="{CAB863E1-3B5A-4591-8491-1F94048067F8}" srcOrd="0" destOrd="0" parTransId="{8EB51967-91D5-458D-87FD-D4026E91CE2E}" sibTransId="{F51DD375-37C6-4161-BA78-AB692BE972BD}"/>
    <dgm:cxn modelId="{A0296DCD-A034-4CAC-869C-F31775554C8F}" type="presOf" srcId="{36F3A3D0-F511-42AF-9D32-FA90AB750EEC}" destId="{8FEF1DB3-EE03-416E-A4BD-AD40FFDAF74A}" srcOrd="0" destOrd="0" presId="urn:microsoft.com/office/officeart/2005/8/layout/hList1"/>
    <dgm:cxn modelId="{9F051195-9349-44F0-BA4A-6568D923C43E}" type="presParOf" srcId="{8FEF1DB3-EE03-416E-A4BD-AD40FFDAF74A}" destId="{5A0504A6-39CE-4AFC-A82B-A3CDBD91E5B4}" srcOrd="0" destOrd="0" presId="urn:microsoft.com/office/officeart/2005/8/layout/hList1"/>
    <dgm:cxn modelId="{159F0DFC-6337-444C-8CA6-2E1D07123D59}" type="presParOf" srcId="{5A0504A6-39CE-4AFC-A82B-A3CDBD91E5B4}" destId="{D7285824-35B2-4A7C-8AB7-92FDA35FD912}" srcOrd="0" destOrd="0" presId="urn:microsoft.com/office/officeart/2005/8/layout/hList1"/>
    <dgm:cxn modelId="{67EB4E95-3A68-4C2C-A384-8C48E125DB53}" type="presParOf" srcId="{5A0504A6-39CE-4AFC-A82B-A3CDBD91E5B4}" destId="{67864330-8367-4D35-A95B-5B85855E7B1A}" srcOrd="1" destOrd="0" presId="urn:microsoft.com/office/officeart/2005/8/layout/hList1"/>
    <dgm:cxn modelId="{23E77371-F54B-426B-A146-F7E4FDD4E37B}" type="presParOf" srcId="{8FEF1DB3-EE03-416E-A4BD-AD40FFDAF74A}" destId="{0B87410A-67F8-4630-84BC-6204A8A4AECA}" srcOrd="1" destOrd="0" presId="urn:microsoft.com/office/officeart/2005/8/layout/hList1"/>
    <dgm:cxn modelId="{B29D1C45-D805-4356-94F5-FB59C4D1A273}" type="presParOf" srcId="{8FEF1DB3-EE03-416E-A4BD-AD40FFDAF74A}" destId="{A2C71B11-3532-4797-B389-5DA610CCFACC}" srcOrd="2" destOrd="0" presId="urn:microsoft.com/office/officeart/2005/8/layout/hList1"/>
    <dgm:cxn modelId="{1E2D8459-2309-4F06-8236-0DBA19056BC8}" type="presParOf" srcId="{A2C71B11-3532-4797-B389-5DA610CCFACC}" destId="{BB8273FC-03B7-4BC3-A268-E1844E10E711}" srcOrd="0" destOrd="0" presId="urn:microsoft.com/office/officeart/2005/8/layout/hList1"/>
    <dgm:cxn modelId="{5096B8CE-8AE1-4C3D-8F83-395BDE26C54E}" type="presParOf" srcId="{A2C71B11-3532-4797-B389-5DA610CCFACC}" destId="{F8B30D5E-415B-4B7B-B79E-D3460ED0B6E2}" srcOrd="1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87B5B0-8B1A-45D6-A648-B95D88EABEAA}" type="doc">
      <dgm:prSet loTypeId="urn:microsoft.com/office/officeart/2005/8/layout/pyramid2" loCatId="list" qsTypeId="urn:microsoft.com/office/officeart/2005/8/quickstyle/3d8" qsCatId="3D" csTypeId="urn:microsoft.com/office/officeart/2005/8/colors/accent1_2" csCatId="accent1" phldr="1"/>
      <dgm:spPr/>
    </dgm:pt>
    <dgm:pt modelId="{A273DE65-FF18-42C2-98C7-5CD422F0295A}">
      <dgm:prSet phldrT="[Texto]"/>
      <dgm:spPr/>
      <dgm:t>
        <a:bodyPr/>
        <a:lstStyle/>
        <a:p>
          <a:r>
            <a:rPr lang="es-SV" dirty="0" smtClean="0"/>
            <a:t>¿Qué métodos utiliza para mejorar la seguridad de los datos corporativos?</a:t>
          </a:r>
          <a:endParaRPr lang="es-SV" dirty="0"/>
        </a:p>
      </dgm:t>
    </dgm:pt>
    <dgm:pt modelId="{1F5D0B59-6DA9-4BB0-B70A-8EC145096580}" type="parTrans" cxnId="{B68BF925-726A-43A1-888F-253DED8DDF02}">
      <dgm:prSet/>
      <dgm:spPr/>
      <dgm:t>
        <a:bodyPr/>
        <a:lstStyle/>
        <a:p>
          <a:endParaRPr lang="es-SV"/>
        </a:p>
      </dgm:t>
    </dgm:pt>
    <dgm:pt modelId="{0145F9E3-754D-4BEB-BDE3-B756BFD2630E}" type="sibTrans" cxnId="{B68BF925-726A-43A1-888F-253DED8DDF02}">
      <dgm:prSet/>
      <dgm:spPr/>
      <dgm:t>
        <a:bodyPr/>
        <a:lstStyle/>
        <a:p>
          <a:endParaRPr lang="es-SV"/>
        </a:p>
      </dgm:t>
    </dgm:pt>
    <dgm:pt modelId="{D0175CFB-4E0B-4E81-A171-03CCDA30234D}">
      <dgm:prSet phldrT="[Texto]"/>
      <dgm:spPr/>
      <dgm:t>
        <a:bodyPr/>
        <a:lstStyle/>
        <a:p>
          <a:r>
            <a:rPr lang="es-SV" dirty="0" smtClean="0"/>
            <a:t>¿Ha considerado otros métodos?</a:t>
          </a:r>
          <a:endParaRPr lang="es-SV" dirty="0"/>
        </a:p>
      </dgm:t>
    </dgm:pt>
    <dgm:pt modelId="{EE3B8421-C5DB-437C-9B93-24DB83162B97}" type="parTrans" cxnId="{1EA9F473-B1CA-475E-B561-2138360AB568}">
      <dgm:prSet/>
      <dgm:spPr/>
      <dgm:t>
        <a:bodyPr/>
        <a:lstStyle/>
        <a:p>
          <a:endParaRPr lang="es-SV"/>
        </a:p>
      </dgm:t>
    </dgm:pt>
    <dgm:pt modelId="{2BD6C6BB-B06E-44A4-AA74-8094B789E067}" type="sibTrans" cxnId="{1EA9F473-B1CA-475E-B561-2138360AB568}">
      <dgm:prSet/>
      <dgm:spPr/>
      <dgm:t>
        <a:bodyPr/>
        <a:lstStyle/>
        <a:p>
          <a:endParaRPr lang="es-SV"/>
        </a:p>
      </dgm:t>
    </dgm:pt>
    <dgm:pt modelId="{FCABE9EA-5626-4745-A6EE-B318F8FFCAD2}">
      <dgm:prSet phldrT="[Texto]"/>
      <dgm:spPr/>
      <dgm:t>
        <a:bodyPr/>
        <a:lstStyle/>
        <a:p>
          <a:r>
            <a:rPr lang="es-SV" dirty="0" smtClean="0"/>
            <a:t>¿En general, ¿qué opina de la seguridad de los datos versus la importancia del acceso a internet?</a:t>
          </a:r>
          <a:endParaRPr lang="es-SV" dirty="0"/>
        </a:p>
      </dgm:t>
    </dgm:pt>
    <dgm:pt modelId="{4AE59EBA-8FDF-4A84-AFB7-83A6E2D81CC6}" type="parTrans" cxnId="{2F04A7E2-F0D8-4446-BC40-A1AB7EFB58D5}">
      <dgm:prSet/>
      <dgm:spPr/>
      <dgm:t>
        <a:bodyPr/>
        <a:lstStyle/>
        <a:p>
          <a:endParaRPr lang="es-SV"/>
        </a:p>
      </dgm:t>
    </dgm:pt>
    <dgm:pt modelId="{5057C5C5-EEBD-41B2-8DE4-CB34BBA6E81D}" type="sibTrans" cxnId="{2F04A7E2-F0D8-4446-BC40-A1AB7EFB58D5}">
      <dgm:prSet/>
      <dgm:spPr/>
      <dgm:t>
        <a:bodyPr/>
        <a:lstStyle/>
        <a:p>
          <a:endParaRPr lang="es-SV"/>
        </a:p>
      </dgm:t>
    </dgm:pt>
    <dgm:pt modelId="{BFB82022-DD53-4FE3-8AB9-FFBC0B7D910D}" type="pres">
      <dgm:prSet presAssocID="{A387B5B0-8B1A-45D6-A648-B95D88EABEAA}" presName="compositeShape" presStyleCnt="0">
        <dgm:presLayoutVars>
          <dgm:dir/>
          <dgm:resizeHandles/>
        </dgm:presLayoutVars>
      </dgm:prSet>
      <dgm:spPr/>
    </dgm:pt>
    <dgm:pt modelId="{00B04BF5-19D9-46FF-88F6-EA3E01869139}" type="pres">
      <dgm:prSet presAssocID="{A387B5B0-8B1A-45D6-A648-B95D88EABEAA}" presName="pyramid" presStyleLbl="node1" presStyleIdx="0" presStyleCnt="1"/>
      <dgm:spPr/>
    </dgm:pt>
    <dgm:pt modelId="{C707C31C-1325-497C-990D-6F2E894FA49B}" type="pres">
      <dgm:prSet presAssocID="{A387B5B0-8B1A-45D6-A648-B95D88EABEAA}" presName="theList" presStyleCnt="0"/>
      <dgm:spPr/>
    </dgm:pt>
    <dgm:pt modelId="{63BB0D32-1A46-4606-B068-67C6132923E9}" type="pres">
      <dgm:prSet presAssocID="{A273DE65-FF18-42C2-98C7-5CD422F0295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71EF48DD-DFF7-4BC0-9A3D-54E6B7BD2202}" type="pres">
      <dgm:prSet presAssocID="{A273DE65-FF18-42C2-98C7-5CD422F0295A}" presName="aSpace" presStyleCnt="0"/>
      <dgm:spPr/>
    </dgm:pt>
    <dgm:pt modelId="{EED82C73-519F-473D-A1C7-59CE28F2D60A}" type="pres">
      <dgm:prSet presAssocID="{D0175CFB-4E0B-4E81-A171-03CCDA30234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4577FD4-8B04-46A5-A57A-6A5C6050E085}" type="pres">
      <dgm:prSet presAssocID="{D0175CFB-4E0B-4E81-A171-03CCDA30234D}" presName="aSpace" presStyleCnt="0"/>
      <dgm:spPr/>
    </dgm:pt>
    <dgm:pt modelId="{5B0B497E-47D9-4AF2-8ADA-E30D2771745A}" type="pres">
      <dgm:prSet presAssocID="{FCABE9EA-5626-4745-A6EE-B318F8FFCAD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471A1CE9-F888-4038-861C-EAD1FE9B8DDE}" type="pres">
      <dgm:prSet presAssocID="{FCABE9EA-5626-4745-A6EE-B318F8FFCAD2}" presName="aSpace" presStyleCnt="0"/>
      <dgm:spPr/>
    </dgm:pt>
  </dgm:ptLst>
  <dgm:cxnLst>
    <dgm:cxn modelId="{B68BF925-726A-43A1-888F-253DED8DDF02}" srcId="{A387B5B0-8B1A-45D6-A648-B95D88EABEAA}" destId="{A273DE65-FF18-42C2-98C7-5CD422F0295A}" srcOrd="0" destOrd="0" parTransId="{1F5D0B59-6DA9-4BB0-B70A-8EC145096580}" sibTransId="{0145F9E3-754D-4BEB-BDE3-B756BFD2630E}"/>
    <dgm:cxn modelId="{1EA9F473-B1CA-475E-B561-2138360AB568}" srcId="{A387B5B0-8B1A-45D6-A648-B95D88EABEAA}" destId="{D0175CFB-4E0B-4E81-A171-03CCDA30234D}" srcOrd="1" destOrd="0" parTransId="{EE3B8421-C5DB-437C-9B93-24DB83162B97}" sibTransId="{2BD6C6BB-B06E-44A4-AA74-8094B789E067}"/>
    <dgm:cxn modelId="{B46CFCE0-A898-428E-AE56-EC7875B6E7A0}" type="presOf" srcId="{A387B5B0-8B1A-45D6-A648-B95D88EABEAA}" destId="{BFB82022-DD53-4FE3-8AB9-FFBC0B7D910D}" srcOrd="0" destOrd="0" presId="urn:microsoft.com/office/officeart/2005/8/layout/pyramid2"/>
    <dgm:cxn modelId="{0EE4A69F-43C2-4F21-9134-04E35731FAC3}" type="presOf" srcId="{A273DE65-FF18-42C2-98C7-5CD422F0295A}" destId="{63BB0D32-1A46-4606-B068-67C6132923E9}" srcOrd="0" destOrd="0" presId="urn:microsoft.com/office/officeart/2005/8/layout/pyramid2"/>
    <dgm:cxn modelId="{EE8CACDF-B06A-42C2-820F-D9D52C9D935B}" type="presOf" srcId="{D0175CFB-4E0B-4E81-A171-03CCDA30234D}" destId="{EED82C73-519F-473D-A1C7-59CE28F2D60A}" srcOrd="0" destOrd="0" presId="urn:microsoft.com/office/officeart/2005/8/layout/pyramid2"/>
    <dgm:cxn modelId="{2F04A7E2-F0D8-4446-BC40-A1AB7EFB58D5}" srcId="{A387B5B0-8B1A-45D6-A648-B95D88EABEAA}" destId="{FCABE9EA-5626-4745-A6EE-B318F8FFCAD2}" srcOrd="2" destOrd="0" parTransId="{4AE59EBA-8FDF-4A84-AFB7-83A6E2D81CC6}" sibTransId="{5057C5C5-EEBD-41B2-8DE4-CB34BBA6E81D}"/>
    <dgm:cxn modelId="{8F1E5300-70A2-4387-A114-97C53FFFD3FA}" type="presOf" srcId="{FCABE9EA-5626-4745-A6EE-B318F8FFCAD2}" destId="{5B0B497E-47D9-4AF2-8ADA-E30D2771745A}" srcOrd="0" destOrd="0" presId="urn:microsoft.com/office/officeart/2005/8/layout/pyramid2"/>
    <dgm:cxn modelId="{05344DF5-BBE8-4998-B025-A0C6AAF57041}" type="presParOf" srcId="{BFB82022-DD53-4FE3-8AB9-FFBC0B7D910D}" destId="{00B04BF5-19D9-46FF-88F6-EA3E01869139}" srcOrd="0" destOrd="0" presId="urn:microsoft.com/office/officeart/2005/8/layout/pyramid2"/>
    <dgm:cxn modelId="{F5D255DA-E5B8-4F42-A1B3-AE964ED03B99}" type="presParOf" srcId="{BFB82022-DD53-4FE3-8AB9-FFBC0B7D910D}" destId="{C707C31C-1325-497C-990D-6F2E894FA49B}" srcOrd="1" destOrd="0" presId="urn:microsoft.com/office/officeart/2005/8/layout/pyramid2"/>
    <dgm:cxn modelId="{352C7189-2E1B-4C57-B5C9-0E3917C2C70C}" type="presParOf" srcId="{C707C31C-1325-497C-990D-6F2E894FA49B}" destId="{63BB0D32-1A46-4606-B068-67C6132923E9}" srcOrd="0" destOrd="0" presId="urn:microsoft.com/office/officeart/2005/8/layout/pyramid2"/>
    <dgm:cxn modelId="{43F4ABE2-CDC1-44B1-8BB5-F4CCD96963A5}" type="presParOf" srcId="{C707C31C-1325-497C-990D-6F2E894FA49B}" destId="{71EF48DD-DFF7-4BC0-9A3D-54E6B7BD2202}" srcOrd="1" destOrd="0" presId="urn:microsoft.com/office/officeart/2005/8/layout/pyramid2"/>
    <dgm:cxn modelId="{DCA38C2E-819A-4A8A-A016-5626AFE15B0A}" type="presParOf" srcId="{C707C31C-1325-497C-990D-6F2E894FA49B}" destId="{EED82C73-519F-473D-A1C7-59CE28F2D60A}" srcOrd="2" destOrd="0" presId="urn:microsoft.com/office/officeart/2005/8/layout/pyramid2"/>
    <dgm:cxn modelId="{84005D97-08C8-47B1-A981-3FCB5715D7B1}" type="presParOf" srcId="{C707C31C-1325-497C-990D-6F2E894FA49B}" destId="{24577FD4-8B04-46A5-A57A-6A5C6050E085}" srcOrd="3" destOrd="0" presId="urn:microsoft.com/office/officeart/2005/8/layout/pyramid2"/>
    <dgm:cxn modelId="{0F3FD39A-0ED6-46BF-A49A-96B457B34DF7}" type="presParOf" srcId="{C707C31C-1325-497C-990D-6F2E894FA49B}" destId="{5B0B497E-47D9-4AF2-8ADA-E30D2771745A}" srcOrd="4" destOrd="0" presId="urn:microsoft.com/office/officeart/2005/8/layout/pyramid2"/>
    <dgm:cxn modelId="{284D8189-0904-464B-911B-12ECFAD25945}" type="presParOf" srcId="{C707C31C-1325-497C-990D-6F2E894FA49B}" destId="{471A1CE9-F888-4038-861C-EAD1FE9B8DDE}" srcOrd="5" destOrd="0" presId="urn:microsoft.com/office/officeart/2005/8/layout/pyramid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C92D7F-8E14-45A9-AEE9-8B12402358C0}" type="doc">
      <dgm:prSet loTypeId="urn:microsoft.com/office/officeart/2005/8/layout/funnel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9D402C4E-3BCE-4D2A-AC2F-E8A79E4546EB}">
      <dgm:prSet phldrT="[Texto]"/>
      <dgm:spPr/>
      <dgm:t>
        <a:bodyPr/>
        <a:lstStyle/>
        <a:p>
          <a:r>
            <a:rPr lang="es-SV" dirty="0" smtClean="0"/>
            <a:t>¿Cuáles son sus reacciones al nuevo sistema?</a:t>
          </a:r>
          <a:endParaRPr lang="es-SV" dirty="0"/>
        </a:p>
      </dgm:t>
    </dgm:pt>
    <dgm:pt modelId="{AD9BCF1C-304B-4C39-9FEB-22DC9B3840D6}" type="parTrans" cxnId="{732C0CF0-CDD4-4A1D-A587-6655C7D3C083}">
      <dgm:prSet/>
      <dgm:spPr/>
      <dgm:t>
        <a:bodyPr/>
        <a:lstStyle/>
        <a:p>
          <a:endParaRPr lang="es-SV"/>
        </a:p>
      </dgm:t>
    </dgm:pt>
    <dgm:pt modelId="{AF75FF0C-BEEA-46EA-B850-1F563BAEA5D8}" type="sibTrans" cxnId="{732C0CF0-CDD4-4A1D-A587-6655C7D3C083}">
      <dgm:prSet/>
      <dgm:spPr/>
      <dgm:t>
        <a:bodyPr/>
        <a:lstStyle/>
        <a:p>
          <a:endParaRPr lang="es-SV"/>
        </a:p>
      </dgm:t>
    </dgm:pt>
    <dgm:pt modelId="{5DF63C67-B01F-4FE0-9F2E-8646D3324A06}">
      <dgm:prSet phldrT="[Texto]"/>
      <dgm:spPr/>
      <dgm:t>
        <a:bodyPr/>
        <a:lstStyle/>
        <a:p>
          <a:r>
            <a:rPr lang="es-SV" dirty="0" smtClean="0"/>
            <a:t>¿Qué artículos se podrán adquirir a través del sitio web?</a:t>
          </a:r>
          <a:endParaRPr lang="es-SV" dirty="0"/>
        </a:p>
      </dgm:t>
    </dgm:pt>
    <dgm:pt modelId="{130BCAB7-9B2E-4ED8-B0DF-079A8AAD8524}" type="parTrans" cxnId="{10DD5831-89B3-4636-90A6-8AB932F06032}">
      <dgm:prSet/>
      <dgm:spPr/>
      <dgm:t>
        <a:bodyPr/>
        <a:lstStyle/>
        <a:p>
          <a:endParaRPr lang="es-SV"/>
        </a:p>
      </dgm:t>
    </dgm:pt>
    <dgm:pt modelId="{8B0B212D-E633-4073-9BA0-F968AFF5C5C6}" type="sibTrans" cxnId="{10DD5831-89B3-4636-90A6-8AB932F06032}">
      <dgm:prSet/>
      <dgm:spPr/>
      <dgm:t>
        <a:bodyPr/>
        <a:lstStyle/>
        <a:p>
          <a:endParaRPr lang="es-SV"/>
        </a:p>
      </dgm:t>
    </dgm:pt>
    <dgm:pt modelId="{60C88017-ABFF-4BAA-9576-163BE786E05D}">
      <dgm:prSet phldrT="[Texto]"/>
      <dgm:spPr/>
      <dgm:t>
        <a:bodyPr/>
        <a:lstStyle/>
        <a:p>
          <a:r>
            <a:rPr lang="es-SV" dirty="0" smtClean="0"/>
            <a:t>¿Hay algún artículo que sea exclusivo del sitio?</a:t>
          </a:r>
          <a:endParaRPr lang="es-SV" dirty="0"/>
        </a:p>
      </dgm:t>
    </dgm:pt>
    <dgm:pt modelId="{518FD073-9ED7-4E1D-8371-7AC480917A6F}" type="parTrans" cxnId="{1AC61FEA-208D-4220-969E-CFF760AA9986}">
      <dgm:prSet/>
      <dgm:spPr/>
      <dgm:t>
        <a:bodyPr/>
        <a:lstStyle/>
        <a:p>
          <a:endParaRPr lang="es-SV"/>
        </a:p>
      </dgm:t>
    </dgm:pt>
    <dgm:pt modelId="{A1E012DD-D9CB-413E-B2C8-88C980CB464F}" type="sibTrans" cxnId="{1AC61FEA-208D-4220-969E-CFF760AA9986}">
      <dgm:prSet/>
      <dgm:spPr/>
      <dgm:t>
        <a:bodyPr/>
        <a:lstStyle/>
        <a:p>
          <a:endParaRPr lang="es-SV"/>
        </a:p>
      </dgm:t>
    </dgm:pt>
    <dgm:pt modelId="{30D8617F-3BDB-4A94-87B5-F11FDACAC1D7}">
      <dgm:prSet phldrT="[Texto]" phldr="1"/>
      <dgm:spPr/>
      <dgm:t>
        <a:bodyPr/>
        <a:lstStyle/>
        <a:p>
          <a:endParaRPr lang="es-SV" dirty="0"/>
        </a:p>
      </dgm:t>
    </dgm:pt>
    <dgm:pt modelId="{B11EF1BD-E7E9-4555-BC78-EE9D59014F5E}" type="sibTrans" cxnId="{63150A7B-3D63-45A8-90BF-539D98970CB8}">
      <dgm:prSet/>
      <dgm:spPr/>
      <dgm:t>
        <a:bodyPr/>
        <a:lstStyle/>
        <a:p>
          <a:endParaRPr lang="es-SV"/>
        </a:p>
      </dgm:t>
    </dgm:pt>
    <dgm:pt modelId="{AD6D59E6-9317-4CC7-B6D9-C4B1277179C3}" type="parTrans" cxnId="{63150A7B-3D63-45A8-90BF-539D98970CB8}">
      <dgm:prSet/>
      <dgm:spPr/>
      <dgm:t>
        <a:bodyPr/>
        <a:lstStyle/>
        <a:p>
          <a:endParaRPr lang="es-SV"/>
        </a:p>
      </dgm:t>
    </dgm:pt>
    <dgm:pt modelId="{7C3675C0-5AFF-444C-A655-94EE009980EC}" type="pres">
      <dgm:prSet presAssocID="{B8C92D7F-8E14-45A9-AEE9-8B12402358C0}" presName="Name0" presStyleCnt="0">
        <dgm:presLayoutVars>
          <dgm:chMax val="4"/>
          <dgm:resizeHandles val="exact"/>
        </dgm:presLayoutVars>
      </dgm:prSet>
      <dgm:spPr/>
    </dgm:pt>
    <dgm:pt modelId="{B6E9C9C3-08DD-473E-AA16-D8C3D2414325}" type="pres">
      <dgm:prSet presAssocID="{B8C92D7F-8E14-45A9-AEE9-8B12402358C0}" presName="ellipse" presStyleLbl="trBgShp" presStyleIdx="0" presStyleCnt="1" custLinFactNeighborX="-10492" custLinFactNeighborY="1863"/>
      <dgm:spPr/>
    </dgm:pt>
    <dgm:pt modelId="{1DE21D9A-E556-4016-97FE-9BF64E84A262}" type="pres">
      <dgm:prSet presAssocID="{B8C92D7F-8E14-45A9-AEE9-8B12402358C0}" presName="arrow1" presStyleLbl="fgShp" presStyleIdx="0" presStyleCnt="1"/>
      <dgm:spPr/>
    </dgm:pt>
    <dgm:pt modelId="{E0D12E05-4331-4709-8B7E-6B2CD272E9E7}" type="pres">
      <dgm:prSet presAssocID="{B8C92D7F-8E14-45A9-AEE9-8B12402358C0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547893B5-E4B1-4C08-985D-34F9810DF66B}" type="pres">
      <dgm:prSet presAssocID="{5DF63C67-B01F-4FE0-9F2E-8646D3324A06}" presName="item1" presStyleLbl="node1" presStyleIdx="0" presStyleCnt="3" custScaleX="188070" custLinFactNeighborX="85339" custLinFactNeighborY="63032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1B0A72B2-A372-4845-9AC7-A801F5B96F4F}" type="pres">
      <dgm:prSet presAssocID="{60C88017-ABFF-4BAA-9576-163BE786E05D}" presName="item2" presStyleLbl="node1" presStyleIdx="1" presStyleCnt="3" custScaleX="190228" custLinFactX="100000" custLinFactNeighborX="121346" custLinFactNeighborY="5656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7CA8F7D0-9ADB-42BB-B76E-38090933CEBA}" type="pres">
      <dgm:prSet presAssocID="{30D8617F-3BDB-4A94-87B5-F11FDACAC1D7}" presName="item3" presStyleLbl="node1" presStyleIdx="2" presStyleCnt="3" custScaleX="171649" custLinFactX="76011" custLinFactNeighborX="100000" custLinFactNeighborY="-6190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F029467-7448-4802-9C89-732069CE30BD}" type="pres">
      <dgm:prSet presAssocID="{B8C92D7F-8E14-45A9-AEE9-8B12402358C0}" presName="funnel" presStyleLbl="trAlignAcc1" presStyleIdx="0" presStyleCnt="1" custLinFactNeighborX="-9374" custLinFactNeighborY="1290"/>
      <dgm:spPr/>
    </dgm:pt>
  </dgm:ptLst>
  <dgm:cxnLst>
    <dgm:cxn modelId="{FDDB039F-2984-4083-8132-B2E7F5782A07}" type="presOf" srcId="{60C88017-ABFF-4BAA-9576-163BE786E05D}" destId="{547893B5-E4B1-4C08-985D-34F9810DF66B}" srcOrd="0" destOrd="0" presId="urn:microsoft.com/office/officeart/2005/8/layout/funnel1"/>
    <dgm:cxn modelId="{63150A7B-3D63-45A8-90BF-539D98970CB8}" srcId="{B8C92D7F-8E14-45A9-AEE9-8B12402358C0}" destId="{30D8617F-3BDB-4A94-87B5-F11FDACAC1D7}" srcOrd="3" destOrd="0" parTransId="{AD6D59E6-9317-4CC7-B6D9-C4B1277179C3}" sibTransId="{B11EF1BD-E7E9-4555-BC78-EE9D59014F5E}"/>
    <dgm:cxn modelId="{143A68D8-1738-42B3-9EA2-CAA365547D03}" type="presOf" srcId="{B8C92D7F-8E14-45A9-AEE9-8B12402358C0}" destId="{7C3675C0-5AFF-444C-A655-94EE009980EC}" srcOrd="0" destOrd="0" presId="urn:microsoft.com/office/officeart/2005/8/layout/funnel1"/>
    <dgm:cxn modelId="{732C0CF0-CDD4-4A1D-A587-6655C7D3C083}" srcId="{B8C92D7F-8E14-45A9-AEE9-8B12402358C0}" destId="{9D402C4E-3BCE-4D2A-AC2F-E8A79E4546EB}" srcOrd="0" destOrd="0" parTransId="{AD9BCF1C-304B-4C39-9FEB-22DC9B3840D6}" sibTransId="{AF75FF0C-BEEA-46EA-B850-1F563BAEA5D8}"/>
    <dgm:cxn modelId="{1AC61FEA-208D-4220-969E-CFF760AA9986}" srcId="{B8C92D7F-8E14-45A9-AEE9-8B12402358C0}" destId="{60C88017-ABFF-4BAA-9576-163BE786E05D}" srcOrd="2" destOrd="0" parTransId="{518FD073-9ED7-4E1D-8371-7AC480917A6F}" sibTransId="{A1E012DD-D9CB-413E-B2C8-88C980CB464F}"/>
    <dgm:cxn modelId="{150ECA6E-2FEC-4195-9D31-BA33A8FE4591}" type="presOf" srcId="{30D8617F-3BDB-4A94-87B5-F11FDACAC1D7}" destId="{E0D12E05-4331-4709-8B7E-6B2CD272E9E7}" srcOrd="0" destOrd="0" presId="urn:microsoft.com/office/officeart/2005/8/layout/funnel1"/>
    <dgm:cxn modelId="{6F451ACB-4E66-4491-84DB-E5CDE25DFF54}" type="presOf" srcId="{5DF63C67-B01F-4FE0-9F2E-8646D3324A06}" destId="{1B0A72B2-A372-4845-9AC7-A801F5B96F4F}" srcOrd="0" destOrd="0" presId="urn:microsoft.com/office/officeart/2005/8/layout/funnel1"/>
    <dgm:cxn modelId="{267667DA-FB32-4831-AABF-F01ED267C9A5}" type="presOf" srcId="{9D402C4E-3BCE-4D2A-AC2F-E8A79E4546EB}" destId="{7CA8F7D0-9ADB-42BB-B76E-38090933CEBA}" srcOrd="0" destOrd="0" presId="urn:microsoft.com/office/officeart/2005/8/layout/funnel1"/>
    <dgm:cxn modelId="{10DD5831-89B3-4636-90A6-8AB932F06032}" srcId="{B8C92D7F-8E14-45A9-AEE9-8B12402358C0}" destId="{5DF63C67-B01F-4FE0-9F2E-8646D3324A06}" srcOrd="1" destOrd="0" parTransId="{130BCAB7-9B2E-4ED8-B0DF-079A8AAD8524}" sibTransId="{8B0B212D-E633-4073-9BA0-F968AFF5C5C6}"/>
    <dgm:cxn modelId="{E4B223CB-05BE-49C5-95E3-87AF202E6582}" type="presParOf" srcId="{7C3675C0-5AFF-444C-A655-94EE009980EC}" destId="{B6E9C9C3-08DD-473E-AA16-D8C3D2414325}" srcOrd="0" destOrd="0" presId="urn:microsoft.com/office/officeart/2005/8/layout/funnel1"/>
    <dgm:cxn modelId="{A279A58D-E83A-4EF0-90B6-24AA652CADAD}" type="presParOf" srcId="{7C3675C0-5AFF-444C-A655-94EE009980EC}" destId="{1DE21D9A-E556-4016-97FE-9BF64E84A262}" srcOrd="1" destOrd="0" presId="urn:microsoft.com/office/officeart/2005/8/layout/funnel1"/>
    <dgm:cxn modelId="{E32875BE-D71C-41DA-AA55-BE35E2E5EEC4}" type="presParOf" srcId="{7C3675C0-5AFF-444C-A655-94EE009980EC}" destId="{E0D12E05-4331-4709-8B7E-6B2CD272E9E7}" srcOrd="2" destOrd="0" presId="urn:microsoft.com/office/officeart/2005/8/layout/funnel1"/>
    <dgm:cxn modelId="{86B49253-096C-4B7F-BDFA-5AC8FC44C9D5}" type="presParOf" srcId="{7C3675C0-5AFF-444C-A655-94EE009980EC}" destId="{547893B5-E4B1-4C08-985D-34F9810DF66B}" srcOrd="3" destOrd="0" presId="urn:microsoft.com/office/officeart/2005/8/layout/funnel1"/>
    <dgm:cxn modelId="{3ED872DD-B9C5-4C96-805F-2CBE9820ACC8}" type="presParOf" srcId="{7C3675C0-5AFF-444C-A655-94EE009980EC}" destId="{1B0A72B2-A372-4845-9AC7-A801F5B96F4F}" srcOrd="4" destOrd="0" presId="urn:microsoft.com/office/officeart/2005/8/layout/funnel1"/>
    <dgm:cxn modelId="{C03641CB-6FB3-486E-8696-EBA9F474C5C6}" type="presParOf" srcId="{7C3675C0-5AFF-444C-A655-94EE009980EC}" destId="{7CA8F7D0-9ADB-42BB-B76E-38090933CEBA}" srcOrd="5" destOrd="0" presId="urn:microsoft.com/office/officeart/2005/8/layout/funnel1"/>
    <dgm:cxn modelId="{0BF996C4-F323-450B-BD15-04D8ECEFFD4E}" type="presParOf" srcId="{7C3675C0-5AFF-444C-A655-94EE009980EC}" destId="{8F029467-7448-4802-9C89-732069CE30BD}" srcOrd="6" destOrd="0" presId="urn:microsoft.com/office/officeart/2005/8/layout/funnel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F6DDBB-2334-4E40-9481-3E5E0151E2DF}" type="doc">
      <dgm:prSet loTypeId="urn:microsoft.com/office/officeart/2005/8/layout/pyramid4" loCatId="pyramid" qsTypeId="urn:microsoft.com/office/officeart/2005/8/quickstyle/3d3" qsCatId="3D" csTypeId="urn:microsoft.com/office/officeart/2005/8/colors/accent1_3" csCatId="accent1" phldr="0"/>
      <dgm:spPr/>
      <dgm:t>
        <a:bodyPr/>
        <a:lstStyle/>
        <a:p>
          <a:endParaRPr lang="es-SV"/>
        </a:p>
      </dgm:t>
    </dgm:pt>
    <dgm:pt modelId="{D0FDAF55-C5E5-49CD-9925-973DD3A8C63B}">
      <dgm:prSet phldrT="[Texto]" phldr="1"/>
      <dgm:spPr/>
      <dgm:t>
        <a:bodyPr/>
        <a:lstStyle/>
        <a:p>
          <a:endParaRPr lang="es-SV"/>
        </a:p>
      </dgm:t>
    </dgm:pt>
    <dgm:pt modelId="{F26785CC-539E-4A1C-895D-D2022BF75E95}" type="parTrans" cxnId="{D900D07C-42D2-4807-A5A3-013A490DA8DB}">
      <dgm:prSet/>
      <dgm:spPr/>
      <dgm:t>
        <a:bodyPr/>
        <a:lstStyle/>
        <a:p>
          <a:endParaRPr lang="es-SV"/>
        </a:p>
      </dgm:t>
    </dgm:pt>
    <dgm:pt modelId="{9F56D523-DE79-45E5-8C57-F53DC76E4685}" type="sibTrans" cxnId="{D900D07C-42D2-4807-A5A3-013A490DA8DB}">
      <dgm:prSet/>
      <dgm:spPr/>
      <dgm:t>
        <a:bodyPr/>
        <a:lstStyle/>
        <a:p>
          <a:endParaRPr lang="es-SV"/>
        </a:p>
      </dgm:t>
    </dgm:pt>
    <dgm:pt modelId="{6447C68A-E4DC-4B8C-ABFD-2F51017F1253}">
      <dgm:prSet phldrT="[Texto]" phldr="1"/>
      <dgm:spPr/>
      <dgm:t>
        <a:bodyPr/>
        <a:lstStyle/>
        <a:p>
          <a:endParaRPr lang="es-SV"/>
        </a:p>
      </dgm:t>
    </dgm:pt>
    <dgm:pt modelId="{CF97657F-4C45-4800-822C-B4FD1646DCB3}" type="parTrans" cxnId="{42CA6FAB-AC0A-47FA-9F63-0A4FE44B8CB2}">
      <dgm:prSet/>
      <dgm:spPr/>
      <dgm:t>
        <a:bodyPr/>
        <a:lstStyle/>
        <a:p>
          <a:endParaRPr lang="es-SV"/>
        </a:p>
      </dgm:t>
    </dgm:pt>
    <dgm:pt modelId="{B39BDE28-B8F9-4DB2-A332-9BB9C0D21C66}" type="sibTrans" cxnId="{42CA6FAB-AC0A-47FA-9F63-0A4FE44B8CB2}">
      <dgm:prSet/>
      <dgm:spPr/>
      <dgm:t>
        <a:bodyPr/>
        <a:lstStyle/>
        <a:p>
          <a:endParaRPr lang="es-SV"/>
        </a:p>
      </dgm:t>
    </dgm:pt>
    <dgm:pt modelId="{6376383D-1D50-4060-87CF-C63A93A55D54}">
      <dgm:prSet phldrT="[Texto]" phldr="1"/>
      <dgm:spPr/>
      <dgm:t>
        <a:bodyPr/>
        <a:lstStyle/>
        <a:p>
          <a:endParaRPr lang="es-SV"/>
        </a:p>
      </dgm:t>
    </dgm:pt>
    <dgm:pt modelId="{CD13A211-6989-4226-9BFE-36DC5BFDBB62}" type="parTrans" cxnId="{50347C53-7A79-4227-908C-54CB9067F10D}">
      <dgm:prSet/>
      <dgm:spPr/>
      <dgm:t>
        <a:bodyPr/>
        <a:lstStyle/>
        <a:p>
          <a:endParaRPr lang="es-SV"/>
        </a:p>
      </dgm:t>
    </dgm:pt>
    <dgm:pt modelId="{A0288DBB-D2B4-42C8-B8F2-861F5D16E117}" type="sibTrans" cxnId="{50347C53-7A79-4227-908C-54CB9067F10D}">
      <dgm:prSet/>
      <dgm:spPr/>
      <dgm:t>
        <a:bodyPr/>
        <a:lstStyle/>
        <a:p>
          <a:endParaRPr lang="es-SV"/>
        </a:p>
      </dgm:t>
    </dgm:pt>
    <dgm:pt modelId="{CC1718E1-CCE4-443A-94EE-FF1B64F4051D}">
      <dgm:prSet phldrT="[Texto]" phldr="1"/>
      <dgm:spPr/>
      <dgm:t>
        <a:bodyPr/>
        <a:lstStyle/>
        <a:p>
          <a:endParaRPr lang="es-SV"/>
        </a:p>
      </dgm:t>
    </dgm:pt>
    <dgm:pt modelId="{D11A1BC6-2E38-4577-A307-AA28A57E9F3A}" type="parTrans" cxnId="{A432B6F0-0485-4FBA-AD65-0CAE99EC2DE0}">
      <dgm:prSet/>
      <dgm:spPr/>
      <dgm:t>
        <a:bodyPr/>
        <a:lstStyle/>
        <a:p>
          <a:endParaRPr lang="es-SV"/>
        </a:p>
      </dgm:t>
    </dgm:pt>
    <dgm:pt modelId="{E502717D-E299-42D7-A545-D365CE453A19}" type="sibTrans" cxnId="{A432B6F0-0485-4FBA-AD65-0CAE99EC2DE0}">
      <dgm:prSet/>
      <dgm:spPr/>
      <dgm:t>
        <a:bodyPr/>
        <a:lstStyle/>
        <a:p>
          <a:endParaRPr lang="es-SV"/>
        </a:p>
      </dgm:t>
    </dgm:pt>
    <dgm:pt modelId="{CC78CDD4-4CB6-4E44-ADB5-C38FB25F176F}" type="pres">
      <dgm:prSet presAssocID="{5DF6DDBB-2334-4E40-9481-3E5E0151E2DF}" presName="compositeShape" presStyleCnt="0">
        <dgm:presLayoutVars>
          <dgm:chMax val="9"/>
          <dgm:dir/>
          <dgm:resizeHandles val="exact"/>
        </dgm:presLayoutVars>
      </dgm:prSet>
      <dgm:spPr/>
    </dgm:pt>
    <dgm:pt modelId="{A9D30424-28C0-42AC-93F2-652A60A0F063}" type="pres">
      <dgm:prSet presAssocID="{5DF6DDBB-2334-4E40-9481-3E5E0151E2DF}" presName="triangle1" presStyleLbl="node1" presStyleIdx="0" presStyleCnt="4">
        <dgm:presLayoutVars>
          <dgm:bulletEnabled val="1"/>
        </dgm:presLayoutVars>
      </dgm:prSet>
      <dgm:spPr/>
    </dgm:pt>
    <dgm:pt modelId="{5A76733C-60EE-4BA4-ADEE-8AFBB9C0ECB0}" type="pres">
      <dgm:prSet presAssocID="{5DF6DDBB-2334-4E40-9481-3E5E0151E2DF}" presName="triangle2" presStyleLbl="node1" presStyleIdx="1" presStyleCnt="4">
        <dgm:presLayoutVars>
          <dgm:bulletEnabled val="1"/>
        </dgm:presLayoutVars>
      </dgm:prSet>
      <dgm:spPr/>
    </dgm:pt>
    <dgm:pt modelId="{B7050101-6772-48B2-AA5C-9ABB62414A49}" type="pres">
      <dgm:prSet presAssocID="{5DF6DDBB-2334-4E40-9481-3E5E0151E2DF}" presName="triangle3" presStyleLbl="node1" presStyleIdx="2" presStyleCnt="4">
        <dgm:presLayoutVars>
          <dgm:bulletEnabled val="1"/>
        </dgm:presLayoutVars>
      </dgm:prSet>
      <dgm:spPr/>
    </dgm:pt>
    <dgm:pt modelId="{6D4D1DDA-7EC6-4E3A-AE22-B122CCF9B395}" type="pres">
      <dgm:prSet presAssocID="{5DF6DDBB-2334-4E40-9481-3E5E0151E2DF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50347C53-7A79-4227-908C-54CB9067F10D}" srcId="{5DF6DDBB-2334-4E40-9481-3E5E0151E2DF}" destId="{6376383D-1D50-4060-87CF-C63A93A55D54}" srcOrd="2" destOrd="0" parTransId="{CD13A211-6989-4226-9BFE-36DC5BFDBB62}" sibTransId="{A0288DBB-D2B4-42C8-B8F2-861F5D16E117}"/>
    <dgm:cxn modelId="{6EF17F19-F5B7-4BE0-9A50-09C7FA25FD5E}" type="presOf" srcId="{6376383D-1D50-4060-87CF-C63A93A55D54}" destId="{B7050101-6772-48B2-AA5C-9ABB62414A49}" srcOrd="0" destOrd="0" presId="urn:microsoft.com/office/officeart/2005/8/layout/pyramid4"/>
    <dgm:cxn modelId="{2A58D412-26BB-4B9E-A243-792B4E9F9298}" type="presOf" srcId="{6447C68A-E4DC-4B8C-ABFD-2F51017F1253}" destId="{5A76733C-60EE-4BA4-ADEE-8AFBB9C0ECB0}" srcOrd="0" destOrd="0" presId="urn:microsoft.com/office/officeart/2005/8/layout/pyramid4"/>
    <dgm:cxn modelId="{920A3B8E-2744-4EB6-BF4A-9DECA7378E43}" type="presOf" srcId="{5DF6DDBB-2334-4E40-9481-3E5E0151E2DF}" destId="{CC78CDD4-4CB6-4E44-ADB5-C38FB25F176F}" srcOrd="0" destOrd="0" presId="urn:microsoft.com/office/officeart/2005/8/layout/pyramid4"/>
    <dgm:cxn modelId="{A432B6F0-0485-4FBA-AD65-0CAE99EC2DE0}" srcId="{5DF6DDBB-2334-4E40-9481-3E5E0151E2DF}" destId="{CC1718E1-CCE4-443A-94EE-FF1B64F4051D}" srcOrd="3" destOrd="0" parTransId="{D11A1BC6-2E38-4577-A307-AA28A57E9F3A}" sibTransId="{E502717D-E299-42D7-A545-D365CE453A19}"/>
    <dgm:cxn modelId="{D900D07C-42D2-4807-A5A3-013A490DA8DB}" srcId="{5DF6DDBB-2334-4E40-9481-3E5E0151E2DF}" destId="{D0FDAF55-C5E5-49CD-9925-973DD3A8C63B}" srcOrd="0" destOrd="0" parTransId="{F26785CC-539E-4A1C-895D-D2022BF75E95}" sibTransId="{9F56D523-DE79-45E5-8C57-F53DC76E4685}"/>
    <dgm:cxn modelId="{75FCAC16-5CE4-4A58-956B-71D968F38486}" type="presOf" srcId="{CC1718E1-CCE4-443A-94EE-FF1B64F4051D}" destId="{6D4D1DDA-7EC6-4E3A-AE22-B122CCF9B395}" srcOrd="0" destOrd="0" presId="urn:microsoft.com/office/officeart/2005/8/layout/pyramid4"/>
    <dgm:cxn modelId="{42CA6FAB-AC0A-47FA-9F63-0A4FE44B8CB2}" srcId="{5DF6DDBB-2334-4E40-9481-3E5E0151E2DF}" destId="{6447C68A-E4DC-4B8C-ABFD-2F51017F1253}" srcOrd="1" destOrd="0" parTransId="{CF97657F-4C45-4800-822C-B4FD1646DCB3}" sibTransId="{B39BDE28-B8F9-4DB2-A332-9BB9C0D21C66}"/>
    <dgm:cxn modelId="{BB88D286-CBD1-4287-B59F-A31B5C620CDA}" type="presOf" srcId="{D0FDAF55-C5E5-49CD-9925-973DD3A8C63B}" destId="{A9D30424-28C0-42AC-93F2-652A60A0F063}" srcOrd="0" destOrd="0" presId="urn:microsoft.com/office/officeart/2005/8/layout/pyramid4"/>
    <dgm:cxn modelId="{2250B663-D016-4DD0-99EF-242790E96D12}" type="presParOf" srcId="{CC78CDD4-4CB6-4E44-ADB5-C38FB25F176F}" destId="{A9D30424-28C0-42AC-93F2-652A60A0F063}" srcOrd="0" destOrd="0" presId="urn:microsoft.com/office/officeart/2005/8/layout/pyramid4"/>
    <dgm:cxn modelId="{B254539E-AB33-472F-B1E5-F36F80CA01F2}" type="presParOf" srcId="{CC78CDD4-4CB6-4E44-ADB5-C38FB25F176F}" destId="{5A76733C-60EE-4BA4-ADEE-8AFBB9C0ECB0}" srcOrd="1" destOrd="0" presId="urn:microsoft.com/office/officeart/2005/8/layout/pyramid4"/>
    <dgm:cxn modelId="{171C2A83-CE9F-4559-A37B-454DCE9B0FAB}" type="presParOf" srcId="{CC78CDD4-4CB6-4E44-ADB5-C38FB25F176F}" destId="{B7050101-6772-48B2-AA5C-9ABB62414A49}" srcOrd="2" destOrd="0" presId="urn:microsoft.com/office/officeart/2005/8/layout/pyramid4"/>
    <dgm:cxn modelId="{ACE0FE24-9AE7-4298-81BE-8CC1D07AED9F}" type="presParOf" srcId="{CC78CDD4-4CB6-4E44-ADB5-C38FB25F176F}" destId="{6D4D1DDA-7EC6-4E3A-AE22-B122CCF9B395}" srcOrd="3" destOrd="0" presId="urn:microsoft.com/office/officeart/2005/8/layout/pyramid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F6DDBB-2334-4E40-9481-3E5E0151E2DF}" type="doc">
      <dgm:prSet loTypeId="urn:microsoft.com/office/officeart/2005/8/layout/pyramid4" loCatId="pyramid" qsTypeId="urn:microsoft.com/office/officeart/2005/8/quickstyle/3d3" qsCatId="3D" csTypeId="urn:microsoft.com/office/officeart/2005/8/colors/accent1_3" csCatId="accent1" phldr="0"/>
      <dgm:spPr/>
      <dgm:t>
        <a:bodyPr/>
        <a:lstStyle/>
        <a:p>
          <a:endParaRPr lang="es-SV"/>
        </a:p>
      </dgm:t>
    </dgm:pt>
    <dgm:pt modelId="{D0FDAF55-C5E5-49CD-9925-973DD3A8C63B}">
      <dgm:prSet phldrT="[Texto]" phldr="1"/>
      <dgm:spPr/>
      <dgm:t>
        <a:bodyPr/>
        <a:lstStyle/>
        <a:p>
          <a:endParaRPr lang="es-SV" dirty="0"/>
        </a:p>
      </dgm:t>
    </dgm:pt>
    <dgm:pt modelId="{F26785CC-539E-4A1C-895D-D2022BF75E95}" type="parTrans" cxnId="{D900D07C-42D2-4807-A5A3-013A490DA8DB}">
      <dgm:prSet/>
      <dgm:spPr/>
      <dgm:t>
        <a:bodyPr/>
        <a:lstStyle/>
        <a:p>
          <a:endParaRPr lang="es-SV"/>
        </a:p>
      </dgm:t>
    </dgm:pt>
    <dgm:pt modelId="{9F56D523-DE79-45E5-8C57-F53DC76E4685}" type="sibTrans" cxnId="{D900D07C-42D2-4807-A5A3-013A490DA8DB}">
      <dgm:prSet/>
      <dgm:spPr/>
      <dgm:t>
        <a:bodyPr/>
        <a:lstStyle/>
        <a:p>
          <a:endParaRPr lang="es-SV"/>
        </a:p>
      </dgm:t>
    </dgm:pt>
    <dgm:pt modelId="{6447C68A-E4DC-4B8C-ABFD-2F51017F1253}">
      <dgm:prSet phldrT="[Texto]" phldr="1"/>
      <dgm:spPr/>
      <dgm:t>
        <a:bodyPr/>
        <a:lstStyle/>
        <a:p>
          <a:endParaRPr lang="es-SV" dirty="0"/>
        </a:p>
      </dgm:t>
    </dgm:pt>
    <dgm:pt modelId="{CF97657F-4C45-4800-822C-B4FD1646DCB3}" type="parTrans" cxnId="{42CA6FAB-AC0A-47FA-9F63-0A4FE44B8CB2}">
      <dgm:prSet/>
      <dgm:spPr/>
      <dgm:t>
        <a:bodyPr/>
        <a:lstStyle/>
        <a:p>
          <a:endParaRPr lang="es-SV"/>
        </a:p>
      </dgm:t>
    </dgm:pt>
    <dgm:pt modelId="{B39BDE28-B8F9-4DB2-A332-9BB9C0D21C66}" type="sibTrans" cxnId="{42CA6FAB-AC0A-47FA-9F63-0A4FE44B8CB2}">
      <dgm:prSet/>
      <dgm:spPr/>
      <dgm:t>
        <a:bodyPr/>
        <a:lstStyle/>
        <a:p>
          <a:endParaRPr lang="es-SV"/>
        </a:p>
      </dgm:t>
    </dgm:pt>
    <dgm:pt modelId="{6376383D-1D50-4060-87CF-C63A93A55D54}">
      <dgm:prSet phldrT="[Texto]" phldr="1"/>
      <dgm:spPr/>
      <dgm:t>
        <a:bodyPr/>
        <a:lstStyle/>
        <a:p>
          <a:endParaRPr lang="es-SV" dirty="0"/>
        </a:p>
      </dgm:t>
    </dgm:pt>
    <dgm:pt modelId="{CD13A211-6989-4226-9BFE-36DC5BFDBB62}" type="parTrans" cxnId="{50347C53-7A79-4227-908C-54CB9067F10D}">
      <dgm:prSet/>
      <dgm:spPr/>
      <dgm:t>
        <a:bodyPr/>
        <a:lstStyle/>
        <a:p>
          <a:endParaRPr lang="es-SV"/>
        </a:p>
      </dgm:t>
    </dgm:pt>
    <dgm:pt modelId="{A0288DBB-D2B4-42C8-B8F2-861F5D16E117}" type="sibTrans" cxnId="{50347C53-7A79-4227-908C-54CB9067F10D}">
      <dgm:prSet/>
      <dgm:spPr/>
      <dgm:t>
        <a:bodyPr/>
        <a:lstStyle/>
        <a:p>
          <a:endParaRPr lang="es-SV"/>
        </a:p>
      </dgm:t>
    </dgm:pt>
    <dgm:pt modelId="{CC1718E1-CCE4-443A-94EE-FF1B64F4051D}">
      <dgm:prSet phldrT="[Texto]" phldr="1"/>
      <dgm:spPr/>
      <dgm:t>
        <a:bodyPr/>
        <a:lstStyle/>
        <a:p>
          <a:endParaRPr lang="es-SV" dirty="0"/>
        </a:p>
      </dgm:t>
    </dgm:pt>
    <dgm:pt modelId="{D11A1BC6-2E38-4577-A307-AA28A57E9F3A}" type="parTrans" cxnId="{A432B6F0-0485-4FBA-AD65-0CAE99EC2DE0}">
      <dgm:prSet/>
      <dgm:spPr/>
      <dgm:t>
        <a:bodyPr/>
        <a:lstStyle/>
        <a:p>
          <a:endParaRPr lang="es-SV"/>
        </a:p>
      </dgm:t>
    </dgm:pt>
    <dgm:pt modelId="{E502717D-E299-42D7-A545-D365CE453A19}" type="sibTrans" cxnId="{A432B6F0-0485-4FBA-AD65-0CAE99EC2DE0}">
      <dgm:prSet/>
      <dgm:spPr/>
      <dgm:t>
        <a:bodyPr/>
        <a:lstStyle/>
        <a:p>
          <a:endParaRPr lang="es-SV"/>
        </a:p>
      </dgm:t>
    </dgm:pt>
    <dgm:pt modelId="{CC78CDD4-4CB6-4E44-ADB5-C38FB25F176F}" type="pres">
      <dgm:prSet presAssocID="{5DF6DDBB-2334-4E40-9481-3E5E0151E2DF}" presName="compositeShape" presStyleCnt="0">
        <dgm:presLayoutVars>
          <dgm:chMax val="9"/>
          <dgm:dir/>
          <dgm:resizeHandles val="exact"/>
        </dgm:presLayoutVars>
      </dgm:prSet>
      <dgm:spPr/>
    </dgm:pt>
    <dgm:pt modelId="{A9D30424-28C0-42AC-93F2-652A60A0F063}" type="pres">
      <dgm:prSet presAssocID="{5DF6DDBB-2334-4E40-9481-3E5E0151E2DF}" presName="triangle1" presStyleLbl="node1" presStyleIdx="0" presStyleCnt="4" custLinFactNeighborX="26166" custLinFactNeighborY="9313">
        <dgm:presLayoutVars>
          <dgm:bulletEnabled val="1"/>
        </dgm:presLayoutVars>
      </dgm:prSet>
      <dgm:spPr/>
    </dgm:pt>
    <dgm:pt modelId="{5A76733C-60EE-4BA4-ADEE-8AFBB9C0ECB0}" type="pres">
      <dgm:prSet presAssocID="{5DF6DDBB-2334-4E40-9481-3E5E0151E2DF}" presName="triangle2" presStyleLbl="node1" presStyleIdx="1" presStyleCnt="4" custAng="10800000" custLinFactNeighborX="79353" custLinFactNeighborY="1025">
        <dgm:presLayoutVars>
          <dgm:bulletEnabled val="1"/>
        </dgm:presLayoutVars>
      </dgm:prSet>
      <dgm:spPr/>
    </dgm:pt>
    <dgm:pt modelId="{B7050101-6772-48B2-AA5C-9ABB62414A49}" type="pres">
      <dgm:prSet presAssocID="{5DF6DDBB-2334-4E40-9481-3E5E0151E2DF}" presName="triangle3" presStyleLbl="node1" presStyleIdx="2" presStyleCnt="4" custLinFactNeighborX="-20659" custLinFactNeighborY="-90687">
        <dgm:presLayoutVars>
          <dgm:bulletEnabled val="1"/>
        </dgm:presLayoutVars>
      </dgm:prSet>
      <dgm:spPr/>
    </dgm:pt>
    <dgm:pt modelId="{6D4D1DDA-7EC6-4E3A-AE22-B122CCF9B395}" type="pres">
      <dgm:prSet presAssocID="{5DF6DDBB-2334-4E40-9481-3E5E0151E2DF}" presName="triangle4" presStyleLbl="node1" presStyleIdx="3" presStyleCnt="4" custAng="10800000" custLinFactNeighborX="29316" custLinFactNeighborY="-90687">
        <dgm:presLayoutVars>
          <dgm:bulletEnabled val="1"/>
        </dgm:presLayoutVars>
      </dgm:prSet>
      <dgm:spPr/>
    </dgm:pt>
  </dgm:ptLst>
  <dgm:cxnLst>
    <dgm:cxn modelId="{50347C53-7A79-4227-908C-54CB9067F10D}" srcId="{5DF6DDBB-2334-4E40-9481-3E5E0151E2DF}" destId="{6376383D-1D50-4060-87CF-C63A93A55D54}" srcOrd="2" destOrd="0" parTransId="{CD13A211-6989-4226-9BFE-36DC5BFDBB62}" sibTransId="{A0288DBB-D2B4-42C8-B8F2-861F5D16E117}"/>
    <dgm:cxn modelId="{71443D58-8D84-41C7-BFE6-D9918437F492}" type="presOf" srcId="{D0FDAF55-C5E5-49CD-9925-973DD3A8C63B}" destId="{A9D30424-28C0-42AC-93F2-652A60A0F063}" srcOrd="0" destOrd="0" presId="urn:microsoft.com/office/officeart/2005/8/layout/pyramid4"/>
    <dgm:cxn modelId="{A432B6F0-0485-4FBA-AD65-0CAE99EC2DE0}" srcId="{5DF6DDBB-2334-4E40-9481-3E5E0151E2DF}" destId="{CC1718E1-CCE4-443A-94EE-FF1B64F4051D}" srcOrd="3" destOrd="0" parTransId="{D11A1BC6-2E38-4577-A307-AA28A57E9F3A}" sibTransId="{E502717D-E299-42D7-A545-D365CE453A19}"/>
    <dgm:cxn modelId="{D900D07C-42D2-4807-A5A3-013A490DA8DB}" srcId="{5DF6DDBB-2334-4E40-9481-3E5E0151E2DF}" destId="{D0FDAF55-C5E5-49CD-9925-973DD3A8C63B}" srcOrd="0" destOrd="0" parTransId="{F26785CC-539E-4A1C-895D-D2022BF75E95}" sibTransId="{9F56D523-DE79-45E5-8C57-F53DC76E4685}"/>
    <dgm:cxn modelId="{42CA6FAB-AC0A-47FA-9F63-0A4FE44B8CB2}" srcId="{5DF6DDBB-2334-4E40-9481-3E5E0151E2DF}" destId="{6447C68A-E4DC-4B8C-ABFD-2F51017F1253}" srcOrd="1" destOrd="0" parTransId="{CF97657F-4C45-4800-822C-B4FD1646DCB3}" sibTransId="{B39BDE28-B8F9-4DB2-A332-9BB9C0D21C66}"/>
    <dgm:cxn modelId="{D3289CE3-ED96-4E83-ACBF-64C4FEBCCF4E}" type="presOf" srcId="{5DF6DDBB-2334-4E40-9481-3E5E0151E2DF}" destId="{CC78CDD4-4CB6-4E44-ADB5-C38FB25F176F}" srcOrd="0" destOrd="0" presId="urn:microsoft.com/office/officeart/2005/8/layout/pyramid4"/>
    <dgm:cxn modelId="{9B1C1EF9-06FE-4DB6-AD95-48942EB81C0C}" type="presOf" srcId="{6447C68A-E4DC-4B8C-ABFD-2F51017F1253}" destId="{5A76733C-60EE-4BA4-ADEE-8AFBB9C0ECB0}" srcOrd="0" destOrd="0" presId="urn:microsoft.com/office/officeart/2005/8/layout/pyramid4"/>
    <dgm:cxn modelId="{A7DEB434-6FB6-496D-8927-25ADE0981BEC}" type="presOf" srcId="{6376383D-1D50-4060-87CF-C63A93A55D54}" destId="{B7050101-6772-48B2-AA5C-9ABB62414A49}" srcOrd="0" destOrd="0" presId="urn:microsoft.com/office/officeart/2005/8/layout/pyramid4"/>
    <dgm:cxn modelId="{27899D9D-F2F9-4510-9DC0-661AE8810727}" type="presOf" srcId="{CC1718E1-CCE4-443A-94EE-FF1B64F4051D}" destId="{6D4D1DDA-7EC6-4E3A-AE22-B122CCF9B395}" srcOrd="0" destOrd="0" presId="urn:microsoft.com/office/officeart/2005/8/layout/pyramid4"/>
    <dgm:cxn modelId="{B4148D6A-5864-4610-A0A2-4ACE934523E5}" type="presParOf" srcId="{CC78CDD4-4CB6-4E44-ADB5-C38FB25F176F}" destId="{A9D30424-28C0-42AC-93F2-652A60A0F063}" srcOrd="0" destOrd="0" presId="urn:microsoft.com/office/officeart/2005/8/layout/pyramid4"/>
    <dgm:cxn modelId="{06EFE8A1-C4E8-4DE0-B8E6-38DD97732266}" type="presParOf" srcId="{CC78CDD4-4CB6-4E44-ADB5-C38FB25F176F}" destId="{5A76733C-60EE-4BA4-ADEE-8AFBB9C0ECB0}" srcOrd="1" destOrd="0" presId="urn:microsoft.com/office/officeart/2005/8/layout/pyramid4"/>
    <dgm:cxn modelId="{ED8CE037-04DF-4967-8D38-B4BDA33F726D}" type="presParOf" srcId="{CC78CDD4-4CB6-4E44-ADB5-C38FB25F176F}" destId="{B7050101-6772-48B2-AA5C-9ABB62414A49}" srcOrd="2" destOrd="0" presId="urn:microsoft.com/office/officeart/2005/8/layout/pyramid4"/>
    <dgm:cxn modelId="{685B257F-EEDB-4556-9702-E3B25E91D1BA}" type="presParOf" srcId="{CC78CDD4-4CB6-4E44-ADB5-C38FB25F176F}" destId="{6D4D1DDA-7EC6-4E3A-AE22-B122CCF9B395}" srcOrd="3" destOrd="0" presId="urn:microsoft.com/office/officeart/2005/8/layout/pyramid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018DA8-8A4C-4653-A49D-D4013B5EE925}" type="datetimeFigureOut">
              <a:rPr lang="es-SV" smtClean="0"/>
              <a:t>10/03/2004</a:t>
            </a:fld>
            <a:endParaRPr lang="es-SV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6312E5-5C6E-4FA9-B1A3-0FC0D63830ED}" type="slidenum">
              <a:rPr lang="es-SV" smtClean="0"/>
              <a:t>‹Nº›</a:t>
            </a:fld>
            <a:endParaRPr lang="es-SV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207167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s-SV" dirty="0" smtClean="0"/>
              <a:t>Recopilación de información: Métodos interactivos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85786" y="4929198"/>
            <a:ext cx="3343276" cy="542932"/>
          </a:xfrm>
        </p:spPr>
        <p:txBody>
          <a:bodyPr>
            <a:normAutofit/>
          </a:bodyPr>
          <a:lstStyle/>
          <a:p>
            <a:pPr algn="l"/>
            <a:r>
              <a:rPr lang="es-SV" sz="2000" dirty="0" smtClean="0">
                <a:solidFill>
                  <a:schemeClr val="bg1"/>
                </a:solidFill>
              </a:rPr>
              <a:t>Ing. José Manuel Poveda</a:t>
            </a:r>
            <a:endParaRPr lang="es-SV" sz="2000" dirty="0">
              <a:solidFill>
                <a:schemeClr val="bg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072066" y="785794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SV" sz="2000" b="1" dirty="0" smtClean="0">
                <a:solidFill>
                  <a:schemeClr val="bg1"/>
                </a:solidFill>
              </a:rPr>
              <a:t>INGENIERÍA DE SOFTWARE I</a:t>
            </a:r>
            <a:endParaRPr lang="es-SV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/>
          <a:lstStyle/>
          <a:p>
            <a:pPr algn="just">
              <a:buNone/>
            </a:pPr>
            <a:r>
              <a:rPr lang="es-SV" b="1" dirty="0" smtClean="0"/>
              <a:t>	Un tipo especial de pregunta cerrada, es la pregunta bipolar: </a:t>
            </a:r>
            <a:r>
              <a:rPr lang="es-S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Sólo permite preguntas en uno de los polos como si o no, verdadero o falso, de acuerdo o desacuerdo.</a:t>
            </a:r>
          </a:p>
          <a:p>
            <a:pPr>
              <a:buNone/>
            </a:pPr>
            <a:r>
              <a:rPr lang="es-SV" b="1" dirty="0" smtClean="0"/>
              <a:t>Ejemplos:</a:t>
            </a:r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¿Este formulario está completo?</a:t>
            </a:r>
          </a:p>
          <a:p>
            <a:pPr algn="just">
              <a:buFont typeface="Wingdings" pitchFamily="2" charset="2"/>
              <a:buChar char="§"/>
            </a:pPr>
            <a:endParaRPr lang="es-SV" dirty="0" smtClean="0"/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¿Utiliza la web para proporcionar información a los distribuidores?</a:t>
            </a:r>
          </a:p>
          <a:p>
            <a:pPr algn="just">
              <a:buFont typeface="Wingdings" pitchFamily="2" charset="2"/>
              <a:buChar char="§"/>
            </a:pPr>
            <a:endParaRPr lang="es-SV" dirty="0" smtClean="0"/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¿Desea recibir información de su estado de cuenta cada mes?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SV" b="1" dirty="0" smtClean="0"/>
              <a:t>Algunas ventajas de usar preguntas cerradas:</a:t>
            </a:r>
          </a:p>
          <a:p>
            <a:pPr>
              <a:buNone/>
            </a:pPr>
            <a:endParaRPr lang="es-SV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Ahorra tiempo.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Compara las entrevistas fácilmente.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Ir al grano.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Mantener el control durante la entrevista.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Conseguir datos relevantes.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SV" b="1" dirty="0" smtClean="0"/>
              <a:t>Algunas desventajas de usar preguntas cerradas:</a:t>
            </a:r>
          </a:p>
          <a:p>
            <a:pPr>
              <a:buNone/>
            </a:pPr>
            <a:endParaRPr lang="es-SV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Aburren al entrevistado.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No permiten obtener gran cantidad de detalles.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No ayudan a forjar una relación cercana entre el entrevistador y el entrevistado.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93388"/>
          </a:xfrm>
        </p:spPr>
        <p:txBody>
          <a:bodyPr/>
          <a:lstStyle/>
          <a:p>
            <a:pPr algn="ctr">
              <a:buNone/>
            </a:pPr>
            <a:r>
              <a:rPr lang="es-SV" dirty="0" smtClean="0"/>
              <a:t>Preguntas abiertas Vs. Preguntas Cerradas</a:t>
            </a:r>
            <a:endParaRPr lang="es-SV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42909" y="1397000"/>
          <a:ext cx="7858182" cy="340233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28761"/>
                <a:gridCol w="5214974"/>
                <a:gridCol w="12144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Pregunta</a:t>
                      </a:r>
                      <a:r>
                        <a:rPr lang="es-SV" baseline="0" dirty="0" smtClean="0"/>
                        <a:t> </a:t>
                      </a:r>
                      <a:r>
                        <a:rPr lang="es-SV" dirty="0" smtClean="0"/>
                        <a:t>Abierta</a:t>
                      </a:r>
                      <a:endParaRPr lang="es-SV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Criterio</a:t>
                      </a:r>
                      <a:endParaRPr lang="es-SV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SV" dirty="0" smtClean="0"/>
                        <a:t>Pregunta Cerrada</a:t>
                      </a:r>
                      <a:endParaRPr lang="es-SV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Baja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Confiabilidad</a:t>
                      </a:r>
                      <a:r>
                        <a:rPr lang="es-SV" baseline="0" dirty="0" smtClean="0"/>
                        <a:t> de los datos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Alta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Baja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Uso eficiente del</a:t>
                      </a:r>
                      <a:r>
                        <a:rPr lang="es-SV" baseline="0" dirty="0" smtClean="0"/>
                        <a:t> tiempo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Alta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Baja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Precisión</a:t>
                      </a:r>
                      <a:r>
                        <a:rPr lang="es-SV" baseline="0" dirty="0" smtClean="0"/>
                        <a:t> de los datos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Alta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Mucha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Amplitud</a:t>
                      </a:r>
                      <a:r>
                        <a:rPr lang="es-SV" baseline="0" dirty="0" smtClean="0"/>
                        <a:t> y profundidad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Poca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Mucha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Habilidad requerida</a:t>
                      </a:r>
                      <a:r>
                        <a:rPr lang="es-SV" baseline="0" dirty="0" smtClean="0"/>
                        <a:t> del entrevistador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Poca</a:t>
                      </a:r>
                      <a:endParaRPr lang="es-S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Difícil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Facilidad de análisis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SV" dirty="0" smtClean="0"/>
                        <a:t>Fácil</a:t>
                      </a:r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3929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Las entrevistas pueden estructurarse de tres maneras básicas: </a:t>
            </a:r>
          </a:p>
          <a:p>
            <a:pPr marL="1428750" lvl="3" indent="-514350">
              <a:buFont typeface="+mj-lt"/>
              <a:buAutoNum type="arabicPeriod"/>
            </a:pPr>
            <a:r>
              <a:rPr lang="es-SV" sz="3200" dirty="0" smtClean="0"/>
              <a:t>P</a:t>
            </a:r>
            <a:r>
              <a:rPr lang="es-SV" sz="3200" dirty="0" smtClean="0"/>
              <a:t>irámide </a:t>
            </a:r>
          </a:p>
          <a:p>
            <a:pPr marL="1428750" lvl="3" indent="-514350">
              <a:buFont typeface="+mj-lt"/>
              <a:buAutoNum type="arabicPeriod"/>
            </a:pPr>
            <a:r>
              <a:rPr lang="es-SV" sz="3200" dirty="0" smtClean="0"/>
              <a:t>Embudo  </a:t>
            </a:r>
          </a:p>
          <a:p>
            <a:pPr marL="1428750" lvl="3" indent="-514350">
              <a:buFont typeface="+mj-lt"/>
              <a:buAutoNum type="arabicPeriod"/>
            </a:pPr>
            <a:r>
              <a:rPr lang="es-SV" sz="3200" dirty="0" smtClean="0"/>
              <a:t>D</a:t>
            </a:r>
            <a:r>
              <a:rPr lang="es-SV" sz="3200" dirty="0" smtClean="0"/>
              <a:t>iamante</a:t>
            </a:r>
            <a:endParaRPr lang="es-SV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642918"/>
            <a:ext cx="2900354" cy="642934"/>
          </a:xfrm>
        </p:spPr>
        <p:txBody>
          <a:bodyPr>
            <a:normAutofit/>
          </a:bodyPr>
          <a:lstStyle/>
          <a:p>
            <a:r>
              <a:rPr lang="es-SV" sz="3200" dirty="0" smtClean="0"/>
              <a:t>PIRÁMIDE:</a:t>
            </a:r>
            <a:endParaRPr lang="es-SV" sz="32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000100" y="1285860"/>
          <a:ext cx="728667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285984" y="853843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Empiezan con preguntas cerradas y detalladas y finalizan con preguntas más amplias y generales.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642918"/>
            <a:ext cx="2900354" cy="642934"/>
          </a:xfrm>
        </p:spPr>
        <p:txBody>
          <a:bodyPr>
            <a:normAutofit/>
          </a:bodyPr>
          <a:lstStyle/>
          <a:p>
            <a:r>
              <a:rPr lang="es-SV" sz="3200" dirty="0" smtClean="0"/>
              <a:t>Embudo:</a:t>
            </a:r>
            <a:endParaRPr lang="es-SV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285984" y="853843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Empiezan con preguntas abiertas y generales y finalizan con preguntas cerradas más específicas.</a:t>
            </a:r>
            <a:endParaRPr lang="es-SV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1285852" y="1500174"/>
          <a:ext cx="7429552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642918"/>
            <a:ext cx="2900354" cy="642934"/>
          </a:xfrm>
        </p:spPr>
        <p:txBody>
          <a:bodyPr>
            <a:normAutofit/>
          </a:bodyPr>
          <a:lstStyle/>
          <a:p>
            <a:r>
              <a:rPr lang="es-SV" sz="3200" dirty="0" smtClean="0"/>
              <a:t>Diamante:</a:t>
            </a:r>
            <a:endParaRPr lang="es-SV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285984" y="853843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Combina las fortalezas de las dos estructuras anteriores, pero toma más tiempo para realizarse.</a:t>
            </a:r>
            <a:endParaRPr lang="es-SV" dirty="0"/>
          </a:p>
        </p:txBody>
      </p:sp>
      <p:graphicFrame>
        <p:nvGraphicFramePr>
          <p:cNvPr id="6" name="5 Diagrama"/>
          <p:cNvGraphicFramePr/>
          <p:nvPr/>
        </p:nvGraphicFramePr>
        <p:xfrm>
          <a:off x="2214546" y="2000240"/>
          <a:ext cx="4548198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Diagrama"/>
          <p:cNvGraphicFramePr/>
          <p:nvPr/>
        </p:nvGraphicFramePr>
        <p:xfrm>
          <a:off x="1928794" y="3857628"/>
          <a:ext cx="4548198" cy="1960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4714876" y="200024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¿Quién es el encargado de administrar los datos?</a:t>
            </a:r>
            <a:endParaRPr lang="es-SV" dirty="0"/>
          </a:p>
        </p:txBody>
      </p:sp>
      <p:sp>
        <p:nvSpPr>
          <p:cNvPr id="10" name="9 CuadroTexto"/>
          <p:cNvSpPr txBox="1"/>
          <p:nvPr/>
        </p:nvSpPr>
        <p:spPr>
          <a:xfrm>
            <a:off x="5286380" y="3143248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¿Cuáles son las funciones del administrador de datos?</a:t>
            </a:r>
            <a:endParaRPr lang="es-SV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357818" y="4071942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¿Qué opina sobre la forma en que se administran los datos?</a:t>
            </a:r>
            <a:endParaRPr lang="es-SV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714876" y="5286388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¿Está de acuerdo o en desacuerdo  en que se busque otra forma de administrar los datos?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649596"/>
            <a:ext cx="8229600" cy="1422082"/>
          </a:xfrm>
        </p:spPr>
        <p:txBody>
          <a:bodyPr/>
          <a:lstStyle/>
          <a:p>
            <a:pPr algn="just"/>
            <a:r>
              <a:rPr lang="es-SV" dirty="0" smtClean="0"/>
              <a:t>Hay tres métodos interactivos claves que usted puede utilizar  para obtener los requerimientos de información:</a:t>
            </a:r>
            <a:endParaRPr lang="es-SV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857224" y="1785926"/>
          <a:ext cx="735811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pPr marL="1028700" indent="-1028700">
              <a:buFont typeface="+mj-lt"/>
              <a:buAutoNum type="romanUcPeriod"/>
            </a:pPr>
            <a:r>
              <a:rPr lang="es-SV" sz="4000" b="1" dirty="0" smtClean="0"/>
              <a:t>ENTREVISTAS:</a:t>
            </a:r>
            <a:endParaRPr lang="es-SV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2286016"/>
          </a:xfrm>
        </p:spPr>
        <p:txBody>
          <a:bodyPr/>
          <a:lstStyle/>
          <a:p>
            <a:pPr algn="just"/>
            <a:r>
              <a:rPr lang="es-SV" dirty="0" smtClean="0"/>
              <a:t>Durante el proceso de la entrevista con los tomadores de decisiones de la organización, los analistas escuchan metas, sentimientos, opiniones y procedimientos informales. También venden el sistema durante la entrevista.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721034"/>
            <a:ext cx="8229600" cy="850578"/>
          </a:xfrm>
        </p:spPr>
        <p:txBody>
          <a:bodyPr>
            <a:normAutofit lnSpcReduction="10000"/>
          </a:bodyPr>
          <a:lstStyle/>
          <a:p>
            <a:r>
              <a:rPr lang="es-SV" dirty="0" smtClean="0"/>
              <a:t>Hay cinco pasos que deben realizarse para preparar la entrevista:</a:t>
            </a:r>
            <a:endParaRPr lang="es-SV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1142976" y="1643050"/>
          <a:ext cx="664373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64826"/>
          </a:xfrm>
        </p:spPr>
        <p:txBody>
          <a:bodyPr/>
          <a:lstStyle/>
          <a:p>
            <a:r>
              <a:rPr lang="es-SV" dirty="0" smtClean="0"/>
              <a:t>Hay dos tipos básicos de preguntas:</a:t>
            </a:r>
            <a:endParaRPr lang="es-SV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14348" y="564357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b="1" dirty="0" smtClean="0"/>
              <a:t>Nota: </a:t>
            </a:r>
            <a:r>
              <a:rPr lang="es-SV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Los sondeos o preguntas de seguimiento pueden ser abiertas o cerradas, pero piden al entrevistado una respuesta más detallada.</a:t>
            </a:r>
            <a:endParaRPr lang="es-SV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/>
          <a:lstStyle/>
          <a:p>
            <a:pPr>
              <a:buNone/>
            </a:pPr>
            <a:r>
              <a:rPr lang="es-SV" b="1" dirty="0" smtClean="0"/>
              <a:t>Ejemplos de Preguntas Abiertas:</a:t>
            </a:r>
          </a:p>
          <a:p>
            <a:pPr>
              <a:buNone/>
            </a:pPr>
            <a:endParaRPr lang="es-SV" b="1" dirty="0" smtClean="0"/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¿Cuál es su opinión sobre el estado actual sobre el comercio electrónico en su empresa?</a:t>
            </a:r>
          </a:p>
          <a:p>
            <a:pPr algn="just">
              <a:buFont typeface="Wingdings" pitchFamily="2" charset="2"/>
              <a:buChar char="§"/>
            </a:pPr>
            <a:endParaRPr lang="es-SV" dirty="0" smtClean="0"/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¿Cuáles son los objetivos críticos de su departamento?</a:t>
            </a:r>
          </a:p>
          <a:p>
            <a:pPr algn="just">
              <a:buFont typeface="Wingdings" pitchFamily="2" charset="2"/>
              <a:buChar char="§"/>
            </a:pPr>
            <a:endParaRPr lang="es-SV" dirty="0" smtClean="0"/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¿Cuáles son las frustraciones más grandes que ha experimentado durante la transición al comercio electrónico?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SV" b="1" dirty="0" smtClean="0"/>
              <a:t>Algunas ventajas de usar preguntas abiertas: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Proporcionan gran cantidad de detalles.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Revelan nuevas líneas de preguntas que pudieron haber pasado desapercibidas.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Facilitan la forma de entrevistarse al entrevistado.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Permiten más espontaneidad.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Permiten al entrevistador entender el vocabulario del entrevistado, el cual refleja su educación, valores, actitudes y creencias.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SV" b="1" dirty="0" smtClean="0"/>
              <a:t>Algunas desventajas de usar preguntas abiertas:</a:t>
            </a:r>
          </a:p>
          <a:p>
            <a:pPr>
              <a:buNone/>
            </a:pPr>
            <a:endParaRPr lang="es-SV" b="1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Podrían dar como resultado muchos detalles irrelevantes.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Posible pérdida de control de la entrevista.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SV" dirty="0" smtClean="0"/>
              <a:t>Permiten respuestas que podrían tomar más tiempo del debido para la cantidad útil de información obtenida.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/>
          <a:lstStyle/>
          <a:p>
            <a:pPr>
              <a:buNone/>
            </a:pPr>
            <a:r>
              <a:rPr lang="es-SV" b="1" dirty="0" smtClean="0"/>
              <a:t>Ejemplos de Preguntas Cerradas:</a:t>
            </a:r>
          </a:p>
          <a:p>
            <a:pPr>
              <a:buNone/>
            </a:pPr>
            <a:endParaRPr lang="es-SV" b="1" dirty="0" smtClean="0"/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¿Cuántas veces por semana se actualiza el almacén de materia prima?</a:t>
            </a:r>
          </a:p>
          <a:p>
            <a:pPr algn="just">
              <a:buFont typeface="Wingdings" pitchFamily="2" charset="2"/>
              <a:buChar char="§"/>
            </a:pPr>
            <a:endParaRPr lang="es-SV" dirty="0" smtClean="0"/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En promedio, ¿Cuántas llamadas recibe mensualmente el centro de atención a clientes?</a:t>
            </a:r>
          </a:p>
          <a:p>
            <a:pPr algn="just">
              <a:buFont typeface="Wingdings" pitchFamily="2" charset="2"/>
              <a:buChar char="§"/>
            </a:pPr>
            <a:endParaRPr lang="es-SV" dirty="0" smtClean="0"/>
          </a:p>
          <a:p>
            <a:pPr algn="just">
              <a:buFont typeface="Wingdings" pitchFamily="2" charset="2"/>
              <a:buChar char="§"/>
            </a:pPr>
            <a:r>
              <a:rPr lang="es-SV" dirty="0" smtClean="0"/>
              <a:t>¿Quién recibe esta información?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</TotalTime>
  <Words>647</Words>
  <Application>Microsoft Office PowerPoint</Application>
  <PresentationFormat>Presentación en pantalla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Flujo</vt:lpstr>
      <vt:lpstr>Recopilación de información: Métodos interactivos</vt:lpstr>
      <vt:lpstr>Diapositiva 2</vt:lpstr>
      <vt:lpstr>ENTREVISTAS: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PIRÁMIDE:</vt:lpstr>
      <vt:lpstr>Embudo:</vt:lpstr>
      <vt:lpstr>Diamante: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Recopilación de información: Métodos interactivos</dc:title>
  <dc:creator> </dc:creator>
  <cp:lastModifiedBy> </cp:lastModifiedBy>
  <cp:revision>20</cp:revision>
  <dcterms:created xsi:type="dcterms:W3CDTF">2004-03-10T11:39:57Z</dcterms:created>
  <dcterms:modified xsi:type="dcterms:W3CDTF">2004-03-10T13:48:01Z</dcterms:modified>
</cp:coreProperties>
</file>