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96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F366-F3C5-4D90-82C3-B474340414DD}" type="datetimeFigureOut">
              <a:rPr lang="es-CO" smtClean="0"/>
              <a:t>20/09/2015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75CA-26CE-4C68-83B4-A6F3FCE1A960}" type="slidenum">
              <a:rPr lang="es-CO" smtClean="0"/>
              <a:t>‹Nº›</a:t>
            </a:fld>
            <a:endParaRPr lang="es-CO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F366-F3C5-4D90-82C3-B474340414DD}" type="datetimeFigureOut">
              <a:rPr lang="es-CO" smtClean="0"/>
              <a:t>20/09/2015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75CA-26CE-4C68-83B4-A6F3FCE1A96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F366-F3C5-4D90-82C3-B474340414DD}" type="datetimeFigureOut">
              <a:rPr lang="es-CO" smtClean="0"/>
              <a:t>20/09/2015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75CA-26CE-4C68-83B4-A6F3FCE1A96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F366-F3C5-4D90-82C3-B474340414DD}" type="datetimeFigureOut">
              <a:rPr lang="es-CO" smtClean="0"/>
              <a:t>20/09/2015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75CA-26CE-4C68-83B4-A6F3FCE1A96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F366-F3C5-4D90-82C3-B474340414DD}" type="datetimeFigureOut">
              <a:rPr lang="es-CO" smtClean="0"/>
              <a:t>20/09/2015</a:t>
            </a:fld>
            <a:endParaRPr lang="es-CO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75CA-26CE-4C68-83B4-A6F3FCE1A960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F366-F3C5-4D90-82C3-B474340414DD}" type="datetimeFigureOut">
              <a:rPr lang="es-CO" smtClean="0"/>
              <a:t>20/09/2015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75CA-26CE-4C68-83B4-A6F3FCE1A96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F366-F3C5-4D90-82C3-B474340414DD}" type="datetimeFigureOut">
              <a:rPr lang="es-CO" smtClean="0"/>
              <a:t>20/09/2015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75CA-26CE-4C68-83B4-A6F3FCE1A96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F366-F3C5-4D90-82C3-B474340414DD}" type="datetimeFigureOut">
              <a:rPr lang="es-CO" smtClean="0"/>
              <a:t>20/09/2015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75CA-26CE-4C68-83B4-A6F3FCE1A96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F366-F3C5-4D90-82C3-B474340414DD}" type="datetimeFigureOut">
              <a:rPr lang="es-CO" smtClean="0"/>
              <a:t>20/09/2015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75CA-26CE-4C68-83B4-A6F3FCE1A96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F366-F3C5-4D90-82C3-B474340414DD}" type="datetimeFigureOut">
              <a:rPr lang="es-CO" smtClean="0"/>
              <a:t>20/09/2015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75CA-26CE-4C68-83B4-A6F3FCE1A960}" type="slidenum">
              <a:rPr lang="es-CO" smtClean="0"/>
              <a:t>‹Nº›</a:t>
            </a:fld>
            <a:endParaRPr lang="es-CO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F366-F3C5-4D90-82C3-B474340414DD}" type="datetimeFigureOut">
              <a:rPr lang="es-CO" smtClean="0"/>
              <a:t>20/09/2015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575CA-26CE-4C68-83B4-A6F3FCE1A960}" type="slidenum">
              <a:rPr lang="es-CO" smtClean="0"/>
              <a:t>‹Nº›</a:t>
            </a:fld>
            <a:endParaRPr lang="es-CO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FAF366-F3C5-4D90-82C3-B474340414DD}" type="datetimeFigureOut">
              <a:rPr lang="es-CO" smtClean="0"/>
              <a:t>20/09/2015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A0575CA-26CE-4C68-83B4-A6F3FCE1A960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597" r:id="rId1"/>
    <p:sldLayoutId id="2147484598" r:id="rId2"/>
    <p:sldLayoutId id="2147484599" r:id="rId3"/>
    <p:sldLayoutId id="2147484600" r:id="rId4"/>
    <p:sldLayoutId id="2147484601" r:id="rId5"/>
    <p:sldLayoutId id="2147484602" r:id="rId6"/>
    <p:sldLayoutId id="2147484603" r:id="rId7"/>
    <p:sldLayoutId id="2147484604" r:id="rId8"/>
    <p:sldLayoutId id="2147484605" r:id="rId9"/>
    <p:sldLayoutId id="2147484606" r:id="rId10"/>
    <p:sldLayoutId id="21474846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8496944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52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8568952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32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168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Paja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Luna</dc:creator>
  <cp:lastModifiedBy>Luna</cp:lastModifiedBy>
  <cp:revision>10</cp:revision>
  <dcterms:created xsi:type="dcterms:W3CDTF">2015-09-20T19:17:47Z</dcterms:created>
  <dcterms:modified xsi:type="dcterms:W3CDTF">2015-09-21T00:43:51Z</dcterms:modified>
</cp:coreProperties>
</file>