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604D2-7368-4853-B7CF-70F105CE83FB}" type="datetimeFigureOut">
              <a:rPr lang="es-ES" smtClean="0"/>
              <a:t>24/09/2015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0F3FB-9309-40F2-B490-ECE32A41DAC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754125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604D2-7368-4853-B7CF-70F105CE83FB}" type="datetimeFigureOut">
              <a:rPr lang="es-ES" smtClean="0"/>
              <a:t>24/09/2015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0F3FB-9309-40F2-B490-ECE32A41DAC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492996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604D2-7368-4853-B7CF-70F105CE83FB}" type="datetimeFigureOut">
              <a:rPr lang="es-ES" smtClean="0"/>
              <a:t>24/09/2015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0F3FB-9309-40F2-B490-ECE32A41DAC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281177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604D2-7368-4853-B7CF-70F105CE83FB}" type="datetimeFigureOut">
              <a:rPr lang="es-ES" smtClean="0"/>
              <a:t>24/09/2015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0F3FB-9309-40F2-B490-ECE32A41DAC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60966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604D2-7368-4853-B7CF-70F105CE83FB}" type="datetimeFigureOut">
              <a:rPr lang="es-ES" smtClean="0"/>
              <a:t>24/09/2015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0F3FB-9309-40F2-B490-ECE32A41DAC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924650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604D2-7368-4853-B7CF-70F105CE83FB}" type="datetimeFigureOut">
              <a:rPr lang="es-ES" smtClean="0"/>
              <a:t>24/09/2015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0F3FB-9309-40F2-B490-ECE32A41DAC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90038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604D2-7368-4853-B7CF-70F105CE83FB}" type="datetimeFigureOut">
              <a:rPr lang="es-ES" smtClean="0"/>
              <a:t>24/09/2015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0F3FB-9309-40F2-B490-ECE32A41DAC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372054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604D2-7368-4853-B7CF-70F105CE83FB}" type="datetimeFigureOut">
              <a:rPr lang="es-ES" smtClean="0"/>
              <a:t>24/09/2015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0F3FB-9309-40F2-B490-ECE32A41DAC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541000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604D2-7368-4853-B7CF-70F105CE83FB}" type="datetimeFigureOut">
              <a:rPr lang="es-ES" smtClean="0"/>
              <a:t>24/09/2015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0F3FB-9309-40F2-B490-ECE32A41DAC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638519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604D2-7368-4853-B7CF-70F105CE83FB}" type="datetimeFigureOut">
              <a:rPr lang="es-ES" smtClean="0"/>
              <a:t>24/09/2015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0F3FB-9309-40F2-B490-ECE32A41DAC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3644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604D2-7368-4853-B7CF-70F105CE83FB}" type="datetimeFigureOut">
              <a:rPr lang="es-ES" smtClean="0"/>
              <a:t>24/09/2015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0F3FB-9309-40F2-B490-ECE32A41DAC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641951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604D2-7368-4853-B7CF-70F105CE83FB}" type="datetimeFigureOut">
              <a:rPr lang="es-ES" smtClean="0"/>
              <a:t>24/09/2015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40F3FB-9309-40F2-B490-ECE32A41DAC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004975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L APARATO EXCRETOR6º PRIMARIA 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9134453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635397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 dirty="0"/>
          </a:p>
        </p:txBody>
      </p:sp>
      <p:pic>
        <p:nvPicPr>
          <p:cNvPr id="2050" name="Picture 2" descr="Es un aparato que está compuesto de los órganos: riñones, uréteres, vejiga urinaria y la uretra. Realiza la función vital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9134453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024503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3074" name="Picture 2" descr="• Consiste en la retirada de  sustancias de desecho de  la sangre para expulsarlas  al exterior del organismo.• Estas sust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9144000" cy="6865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094434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4098" name="Picture 2" descr="• Son líquidas como la orina y el sudor.• Gaseosas como el anhídrido carbónico.• El aparato digestivo elimina los restos 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580" y="16737"/>
            <a:ext cx="9148580" cy="68686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82072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 dirty="0"/>
          </a:p>
        </p:txBody>
      </p:sp>
      <p:pic>
        <p:nvPicPr>
          <p:cNvPr id="5122" name="Picture 2" descr="• ELIMINAR SUSTANCIAS TÓXICAS Y LOS  DESECHOS DE NUESTRO ORGANISMO.• MANTENER LA CANTIDAD NECESARIA DE  AGUA Y SALES MINER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65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595816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6146" name="Picture 2" descr="En el hombre y demás mamíferos, la función excretora es llevada a cabo de manera especial por tres estructuras:    - El ap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351" y="0"/>
            <a:ext cx="9134453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8969545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Presentación en pantalla (4:3)</PresentationFormat>
  <Paragraphs>0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alumno</dc:creator>
  <cp:lastModifiedBy>alumno</cp:lastModifiedBy>
  <cp:revision>1</cp:revision>
  <dcterms:created xsi:type="dcterms:W3CDTF">2015-09-24T20:07:39Z</dcterms:created>
  <dcterms:modified xsi:type="dcterms:W3CDTF">2015-09-24T20:10:20Z</dcterms:modified>
</cp:coreProperties>
</file>