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160000" cy="7620000"/>
  <p:notesSz cx="7620000" cy="10160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00" y="18"/>
      </p:cViewPr>
      <p:guideLst>
        <p:guide orient="horz" pos="24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07944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3312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0239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defRPr sz="3200"/>
            </a:lvl1pPr>
            <a:lvl2pPr lvl="1" algn="ctr">
              <a:spcBef>
                <a:spcPts val="0"/>
              </a:spcBef>
              <a:buSzPct val="100000"/>
              <a:defRPr sz="3200"/>
            </a:lvl2pPr>
            <a:lvl3pPr lvl="2" algn="ctr">
              <a:spcBef>
                <a:spcPts val="0"/>
              </a:spcBef>
              <a:buSzPct val="100000"/>
              <a:defRPr sz="3200"/>
            </a:lvl3pPr>
            <a:lvl4pPr lvl="3" algn="ctr">
              <a:spcBef>
                <a:spcPts val="0"/>
              </a:spcBef>
              <a:buSzPct val="100000"/>
              <a:defRPr sz="3200"/>
            </a:lvl4pPr>
            <a:lvl5pPr lvl="4" algn="ctr">
              <a:spcBef>
                <a:spcPts val="0"/>
              </a:spcBef>
              <a:buSzPct val="100000"/>
              <a:defRPr sz="3200"/>
            </a:lvl5pPr>
            <a:lvl6pPr lvl="5" algn="ctr">
              <a:spcBef>
                <a:spcPts val="0"/>
              </a:spcBef>
              <a:buSzPct val="100000"/>
              <a:defRPr sz="3200"/>
            </a:lvl6pPr>
            <a:lvl7pPr lvl="6" algn="ctr">
              <a:spcBef>
                <a:spcPts val="0"/>
              </a:spcBef>
              <a:buSzPct val="100000"/>
              <a:defRPr sz="3200"/>
            </a:lvl7pPr>
            <a:lvl8pPr lvl="7" algn="ctr">
              <a:spcBef>
                <a:spcPts val="0"/>
              </a:spcBef>
              <a:buSzPct val="100000"/>
              <a:defRPr sz="3200"/>
            </a:lvl8pPr>
            <a:lvl9pPr lvl="8" algn="ctr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9224"/>
              <a:defRPr sz="4266"/>
            </a:lvl1pPr>
            <a:lvl2pPr lvl="1">
              <a:spcBef>
                <a:spcPts val="0"/>
              </a:spcBef>
              <a:buSzPct val="99224"/>
              <a:defRPr sz="4266"/>
            </a:lvl2pPr>
            <a:lvl3pPr lvl="2">
              <a:spcBef>
                <a:spcPts val="0"/>
              </a:spcBef>
              <a:buSzPct val="99224"/>
              <a:defRPr sz="4266"/>
            </a:lvl3pPr>
            <a:lvl4pPr lvl="3">
              <a:spcBef>
                <a:spcPts val="0"/>
              </a:spcBef>
              <a:buSzPct val="99224"/>
              <a:defRPr sz="4266"/>
            </a:lvl4pPr>
            <a:lvl5pPr lvl="4">
              <a:spcBef>
                <a:spcPts val="0"/>
              </a:spcBef>
              <a:buSzPct val="99224"/>
              <a:defRPr sz="4266"/>
            </a:lvl5pPr>
            <a:lvl6pPr lvl="5">
              <a:spcBef>
                <a:spcPts val="0"/>
              </a:spcBef>
              <a:buSzPct val="99224"/>
              <a:defRPr sz="4266"/>
            </a:lvl6pPr>
            <a:lvl7pPr lvl="6">
              <a:spcBef>
                <a:spcPts val="0"/>
              </a:spcBef>
              <a:buSzPct val="99224"/>
              <a:defRPr sz="4266"/>
            </a:lvl7pPr>
            <a:lvl8pPr lvl="7">
              <a:spcBef>
                <a:spcPts val="0"/>
              </a:spcBef>
              <a:buSzPct val="99224"/>
              <a:defRPr sz="4266"/>
            </a:lvl8pPr>
            <a:lvl9pPr lvl="8">
              <a:spcBef>
                <a:spcPts val="0"/>
              </a:spcBef>
              <a:buSzPct val="99224"/>
              <a:defRPr sz="4266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55040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9224"/>
              <a:defRPr sz="4266"/>
            </a:lvl1pPr>
            <a:lvl2pPr lvl="1">
              <a:spcBef>
                <a:spcPts val="0"/>
              </a:spcBef>
              <a:buSzPct val="99224"/>
              <a:defRPr sz="4266"/>
            </a:lvl2pPr>
            <a:lvl3pPr lvl="2">
              <a:spcBef>
                <a:spcPts val="0"/>
              </a:spcBef>
              <a:buSzPct val="99224"/>
              <a:defRPr sz="4266"/>
            </a:lvl3pPr>
            <a:lvl4pPr lvl="3">
              <a:spcBef>
                <a:spcPts val="0"/>
              </a:spcBef>
              <a:buSzPct val="99224"/>
              <a:defRPr sz="4266"/>
            </a:lvl4pPr>
            <a:lvl5pPr lvl="4">
              <a:spcBef>
                <a:spcPts val="0"/>
              </a:spcBef>
              <a:buSzPct val="99224"/>
              <a:defRPr sz="4266"/>
            </a:lvl5pPr>
            <a:lvl6pPr lvl="5">
              <a:spcBef>
                <a:spcPts val="0"/>
              </a:spcBef>
              <a:buSzPct val="99224"/>
              <a:defRPr sz="4266"/>
            </a:lvl6pPr>
            <a:lvl7pPr lvl="6">
              <a:spcBef>
                <a:spcPts val="0"/>
              </a:spcBef>
              <a:buSzPct val="99224"/>
              <a:defRPr sz="4266"/>
            </a:lvl7pPr>
            <a:lvl8pPr lvl="7">
              <a:spcBef>
                <a:spcPts val="0"/>
              </a:spcBef>
              <a:buSzPct val="99224"/>
              <a:defRPr sz="4266"/>
            </a:lvl8pPr>
            <a:lvl9pPr lvl="8">
              <a:spcBef>
                <a:spcPts val="0"/>
              </a:spcBef>
              <a:buSzPct val="99224"/>
              <a:defRPr sz="4266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4703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4703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04800" y="6705600"/>
            <a:ext cx="95504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SzPct val="100000"/>
              <a:defRPr sz="3200"/>
            </a:lvl1pPr>
            <a:lvl2pPr lvl="1" algn="ctr">
              <a:spcBef>
                <a:spcPts val="0"/>
              </a:spcBef>
              <a:buSzPct val="100000"/>
              <a:defRPr sz="3200"/>
            </a:lvl2pPr>
            <a:lvl3pPr lvl="2" algn="ctr">
              <a:spcBef>
                <a:spcPts val="0"/>
              </a:spcBef>
              <a:buSzPct val="100000"/>
              <a:defRPr sz="3200"/>
            </a:lvl3pPr>
            <a:lvl4pPr lvl="3" algn="ctr">
              <a:spcBef>
                <a:spcPts val="0"/>
              </a:spcBef>
              <a:buSzPct val="100000"/>
              <a:defRPr sz="3200"/>
            </a:lvl4pPr>
            <a:lvl5pPr lvl="4" algn="ctr">
              <a:spcBef>
                <a:spcPts val="0"/>
              </a:spcBef>
              <a:buSzPct val="100000"/>
              <a:defRPr sz="3200"/>
            </a:lvl5pPr>
            <a:lvl6pPr lvl="5" algn="ctr">
              <a:spcBef>
                <a:spcPts val="0"/>
              </a:spcBef>
              <a:buSzPct val="100000"/>
              <a:defRPr sz="3200"/>
            </a:lvl6pPr>
            <a:lvl7pPr lvl="6" algn="ctr">
              <a:spcBef>
                <a:spcPts val="0"/>
              </a:spcBef>
              <a:buSzPct val="100000"/>
              <a:defRPr sz="3200"/>
            </a:lvl7pPr>
            <a:lvl8pPr lvl="7" algn="ctr">
              <a:spcBef>
                <a:spcPts val="0"/>
              </a:spcBef>
              <a:buSzPct val="100000"/>
              <a:defRPr sz="3200"/>
            </a:lvl8pPr>
            <a:lvl9pPr lvl="8" algn="ctr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702025" y="421550"/>
            <a:ext cx="8507575" cy="1607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44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Los Virus Informáticos</a:t>
            </a:r>
            <a:r>
              <a:rPr lang="en-US" sz="4444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582200" y="1860900"/>
            <a:ext cx="7472175" cy="517382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algn="ctr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¿Qué son los virus informáticos?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¿Cuáles son los principales tipos de virus para PC?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¿Cómo se transmiten los virus?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¿Qué hacen los virus?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¿Por qué la gente crea virus?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¿Cómo sé si tengo un virus?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¿Qué hacer si estoy infectado?</a:t>
            </a:r>
          </a:p>
          <a:p>
            <a:pPr marL="381000" marR="0" lvl="0" indent="-220133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Clr>
                <a:srgbClr val="2F1311"/>
              </a:buClr>
              <a:buSzPct val="98765"/>
              <a:buFont typeface="Arial"/>
              <a:buChar char="●"/>
            </a:pPr>
            <a:r>
              <a:rPr lang="en-US" sz="2666" b="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¿Cuál es el mejor antivirus?</a:t>
            </a:r>
          </a:p>
          <a:p>
            <a:pPr marL="0" marR="0" lvl="0" indent="0" algn="ctr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None/>
            </a:pPr>
            <a:endParaRPr sz="2666" b="1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¿Qué son los virus informáticos?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5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Es un programa de computadora, que tiene como objetivo causar daño o alteración en un sistema de cómputo. Una vez el virus se haya introducido en el ordenador, se colocará en lugares donde el usuario pueda ejecutarlos de manera no intencionada.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3216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¿Cuáles son los principales tipos de virus para PC?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5" algn="l">
              <a:lnSpc>
                <a:spcPct val="108035"/>
              </a:lnSpc>
              <a:spcBef>
                <a:spcPts val="0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Virus de archivo Gusanos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Virus de arranque Hoax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Virus “Macro”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Bombas lógicas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Virus Polimórfico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Virus “Stealth”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Troyanos</a:t>
            </a:r>
          </a:p>
          <a:p>
            <a:pPr marL="381000" marR="0" lvl="0" indent="-248355" algn="l">
              <a:lnSpc>
                <a:spcPct val="108035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Killers o Retrovirus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¿Cómo se transmiten los virus?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5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Disketes o CD-ROMs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Descargas de archivos por Internet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Páginas Web con ActiveX o Java Applet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Ejecutando archivos adjuntos (e-mail)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Leyendo e-mails en Outlook Express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endParaRPr sz="3111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endParaRPr sz="3111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endParaRPr sz="3555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endParaRPr sz="3555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¿Qué hacen los virus?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Algunos pueden ser inofensivos y solo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muestran algunos mensajes.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Otros pueden ser más agresivos y causar daños irreparables.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Destrozar información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Atacar el sector de arranque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Borrar el disco duro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Alterar el BIOS del PC dejándolo inutilizable 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endParaRPr sz="3111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¿Por qué la gente crea virus?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No se sabe con certeza. Sin embargo,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algunos creen que las razones pueden ser: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Por vanidad y reconocimiento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Como mecanismo de defensa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Por maldad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Por dinero (negocio) 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endParaRPr sz="3111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¿Cómo sé si tengo un virus?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48355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Disminución del funcionamiento general del Sistema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Mensajes de error constantes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Memoria insuficiente (bloqueos)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El PC se apaga de forma inesperada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Disco duro que gira sin razón aparente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Envío/Recepción de datos en Internet sin razón aparente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Font typeface="Arial"/>
              <a:buChar char="●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Descontrol general del Sistema</a:t>
            </a:r>
          </a:p>
          <a:p>
            <a:pPr marL="0" marR="0" lvl="0" indent="0" algn="l">
              <a:lnSpc>
                <a:spcPct val="119791"/>
              </a:lnSpc>
              <a:spcBef>
                <a:spcPts val="479"/>
              </a:spcBef>
              <a:spcAft>
                <a:spcPts val="0"/>
              </a:spcAft>
              <a:buNone/>
            </a:pPr>
            <a:endParaRPr sz="2666">
              <a:solidFill>
                <a:srgbClr val="2F13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¿Qué hacer si estoy infectado?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541500" y="1781525"/>
            <a:ext cx="9015574" cy="50027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Realizar un inicio limpio del sistema y vacunar con uno o dos antivirus actualizados.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Tratar de reparar los archivos infectados. Si esto no es posible, será necesario eliminar el archivo con el virus.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En el peor de los casos, formatear el disco duro y reinstalar el sistema desde cero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45700" y="303375"/>
            <a:ext cx="8179500" cy="12438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55" b="1" u="sng">
                <a:solidFill>
                  <a:srgbClr val="F7D47D"/>
                </a:solidFill>
                <a:latin typeface="Arial"/>
                <a:ea typeface="Arial"/>
                <a:cs typeface="Arial"/>
                <a:sym typeface="Arial"/>
              </a:rPr>
              <a:t>¿Cuál es el mejor antivirus?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95100" y="1827375"/>
            <a:ext cx="8078950" cy="4970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l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El mejor antivirus es cualquiera siempre y cuando se mantenga actualizado en forma periódica para evitar contagios.</a:t>
            </a:r>
          </a:p>
          <a:p>
            <a:pPr marL="0" marR="0" lvl="0" indent="0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None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Los más conocidos son: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AutoNum type="arabicPeriod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Mcafee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AutoNum type="arabicPeriod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Symantec </a:t>
            </a:r>
          </a:p>
          <a:p>
            <a:pPr marL="381000" marR="0" lvl="0" indent="-248355" algn="l">
              <a:lnSpc>
                <a:spcPct val="120089"/>
              </a:lnSpc>
              <a:spcBef>
                <a:spcPts val="563"/>
              </a:spcBef>
              <a:spcAft>
                <a:spcPts val="0"/>
              </a:spcAft>
              <a:buClr>
                <a:srgbClr val="2F1311"/>
              </a:buClr>
              <a:buSzPct val="100358"/>
              <a:buAutoNum type="arabicPeriod"/>
            </a:pPr>
            <a:r>
              <a:rPr lang="en-US" sz="3111">
                <a:solidFill>
                  <a:srgbClr val="2F1311"/>
                </a:solidFill>
                <a:latin typeface="Arial"/>
                <a:ea typeface="Arial"/>
                <a:cs typeface="Arial"/>
                <a:sym typeface="Arial"/>
              </a:rPr>
              <a:t>Panda sw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Personalizado</PresentationFormat>
  <Paragraphs>61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Custom Theme</vt:lpstr>
      <vt:lpstr>Los Virus Informáticos </vt:lpstr>
      <vt:lpstr>¿Qué son los virus informáticos?</vt:lpstr>
      <vt:lpstr>¿Cuáles son los principales tipos de virus para PC?</vt:lpstr>
      <vt:lpstr>¿Cómo se transmiten los virus?</vt:lpstr>
      <vt:lpstr>¿Qué hacen los virus?</vt:lpstr>
      <vt:lpstr>¿Por qué la gente crea virus?</vt:lpstr>
      <vt:lpstr>¿Cómo sé si tengo un virus?</vt:lpstr>
      <vt:lpstr>¿Qué hacer si estoy infectado?</vt:lpstr>
      <vt:lpstr>¿Cuál es el mejor antivirus?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Virus Informáticos </dc:title>
  <dc:creator>BLOUSTIENG</dc:creator>
  <cp:lastModifiedBy>BLOUSTIENG</cp:lastModifiedBy>
  <cp:revision>1</cp:revision>
  <dcterms:modified xsi:type="dcterms:W3CDTF">2016-04-09T21:26:29Z</dcterms:modified>
</cp:coreProperties>
</file>