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7" r:id="rId4"/>
    <p:sldId id="259" r:id="rId5"/>
  </p:sldIdLst>
  <p:sldSz cx="9144000" cy="6858000" type="screen4x3"/>
  <p:notesSz cx="6858000" cy="9144000"/>
  <p:defaultTextStyle>
    <a:defPPr>
      <a:defRPr lang="es-P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0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Rectángulo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Conector recto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11 Título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25" name="24 Subtítulo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31" name="30 Marcador de fecha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8B7A2F3C-F0B4-499E-A170-9C81E2CCEDD9}" type="datetimeFigureOut">
              <a:rPr lang="es-PA" smtClean="0"/>
              <a:t>07/23/2016</a:t>
            </a:fld>
            <a:endParaRPr lang="es-PA"/>
          </a:p>
        </p:txBody>
      </p:sp>
      <p:sp>
        <p:nvSpPr>
          <p:cNvPr id="18" name="17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es-PA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FF5CC6EF-5873-443F-8F05-D75BA3DD46F8}" type="slidenum">
              <a:rPr lang="es-PA" smtClean="0"/>
              <a:t>‹Nº›</a:t>
            </a:fld>
            <a:endParaRPr lang="es-P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B7A2F3C-F0B4-499E-A170-9C81E2CCEDD9}" type="datetimeFigureOut">
              <a:rPr lang="es-PA" smtClean="0"/>
              <a:t>07/23/2016</a:t>
            </a:fld>
            <a:endParaRPr lang="es-PA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PA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F5CC6EF-5873-443F-8F05-D75BA3DD46F8}" type="slidenum">
              <a:rPr lang="es-PA" smtClean="0"/>
              <a:t>‹Nº›</a:t>
            </a:fld>
            <a:endParaRPr lang="es-P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8B7A2F3C-F0B4-499E-A170-9C81E2CCEDD9}" type="datetimeFigureOut">
              <a:rPr lang="es-PA" smtClean="0"/>
              <a:t>07/23/2016</a:t>
            </a:fld>
            <a:endParaRPr lang="es-PA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es-PA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FF5CC6EF-5873-443F-8F05-D75BA3DD46F8}" type="slidenum">
              <a:rPr lang="es-PA" smtClean="0"/>
              <a:t>‹Nº›</a:t>
            </a:fld>
            <a:endParaRPr lang="es-P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B7A2F3C-F0B4-499E-A170-9C81E2CCEDD9}" type="datetimeFigureOut">
              <a:rPr lang="es-PA" smtClean="0"/>
              <a:t>07/23/2016</a:t>
            </a:fld>
            <a:endParaRPr lang="es-PA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PA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F5CC6EF-5873-443F-8F05-D75BA3DD46F8}" type="slidenum">
              <a:rPr lang="es-PA" smtClean="0"/>
              <a:t>‹Nº›</a:t>
            </a:fld>
            <a:endParaRPr lang="es-P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8B7A2F3C-F0B4-499E-A170-9C81E2CCEDD9}" type="datetimeFigureOut">
              <a:rPr lang="es-PA" smtClean="0"/>
              <a:t>07/23/2016</a:t>
            </a:fld>
            <a:endParaRPr lang="es-PA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s-PA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FF5CC6EF-5873-443F-8F05-D75BA3DD46F8}" type="slidenum">
              <a:rPr lang="es-PA" smtClean="0"/>
              <a:t>‹Nº›</a:t>
            </a:fld>
            <a:endParaRPr lang="es-P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B7A2F3C-F0B4-499E-A170-9C81E2CCEDD9}" type="datetimeFigureOut">
              <a:rPr lang="es-PA" smtClean="0"/>
              <a:t>07/23/2016</a:t>
            </a:fld>
            <a:endParaRPr lang="es-PA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PA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F5CC6EF-5873-443F-8F05-D75BA3DD46F8}" type="slidenum">
              <a:rPr lang="es-PA" smtClean="0"/>
              <a:t>‹Nº›</a:t>
            </a:fld>
            <a:endParaRPr lang="es-P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B7A2F3C-F0B4-499E-A170-9C81E2CCEDD9}" type="datetimeFigureOut">
              <a:rPr lang="es-PA" smtClean="0"/>
              <a:t>07/23/2016</a:t>
            </a:fld>
            <a:endParaRPr lang="es-PA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PA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F5CC6EF-5873-443F-8F05-D75BA3DD46F8}" type="slidenum">
              <a:rPr lang="es-PA" smtClean="0"/>
              <a:t>‹Nº›</a:t>
            </a:fld>
            <a:endParaRPr lang="es-P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B7A2F3C-F0B4-499E-A170-9C81E2CCEDD9}" type="datetimeFigureOut">
              <a:rPr lang="es-PA" smtClean="0"/>
              <a:t>07/23/2016</a:t>
            </a:fld>
            <a:endParaRPr lang="es-PA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PA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F5CC6EF-5873-443F-8F05-D75BA3DD46F8}" type="slidenum">
              <a:rPr lang="es-PA" smtClean="0"/>
              <a:t>‹Nº›</a:t>
            </a:fld>
            <a:endParaRPr lang="es-P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8B7A2F3C-F0B4-499E-A170-9C81E2CCEDD9}" type="datetimeFigureOut">
              <a:rPr lang="es-PA" smtClean="0"/>
              <a:t>07/23/2016</a:t>
            </a:fld>
            <a:endParaRPr lang="es-PA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s-PA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F5CC6EF-5873-443F-8F05-D75BA3DD46F8}" type="slidenum">
              <a:rPr lang="es-PA" smtClean="0"/>
              <a:t>‹Nº›</a:t>
            </a:fld>
            <a:endParaRPr lang="es-P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B7A2F3C-F0B4-499E-A170-9C81E2CCEDD9}" type="datetimeFigureOut">
              <a:rPr lang="es-PA" smtClean="0"/>
              <a:t>07/23/2016</a:t>
            </a:fld>
            <a:endParaRPr lang="es-PA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PA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F5CC6EF-5873-443F-8F05-D75BA3DD46F8}" type="slidenum">
              <a:rPr lang="es-PA" smtClean="0"/>
              <a:t>‹Nº›</a:t>
            </a:fld>
            <a:endParaRPr lang="es-P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Rectángulo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B7A2F3C-F0B4-499E-A170-9C81E2CCEDD9}" type="datetimeFigureOut">
              <a:rPr lang="es-PA" smtClean="0"/>
              <a:t>07/23/2016</a:t>
            </a:fld>
            <a:endParaRPr lang="es-PA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PA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F5CC6EF-5873-443F-8F05-D75BA3DD46F8}" type="slidenum">
              <a:rPr lang="es-PA" smtClean="0"/>
              <a:t>‹Nº›</a:t>
            </a:fld>
            <a:endParaRPr lang="es-PA"/>
          </a:p>
        </p:txBody>
      </p:sp>
      <p:sp>
        <p:nvSpPr>
          <p:cNvPr id="10" name="9 Marcador de posición de imagen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Rectángulo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2 Marcador de título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1" name="30 Marcador de texto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27" name="26 Marcador de fecha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8B7A2F3C-F0B4-499E-A170-9C81E2CCEDD9}" type="datetimeFigureOut">
              <a:rPr lang="es-PA" smtClean="0"/>
              <a:t>07/23/2016</a:t>
            </a:fld>
            <a:endParaRPr lang="es-PA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es-PA"/>
          </a:p>
        </p:txBody>
      </p:sp>
      <p:sp>
        <p:nvSpPr>
          <p:cNvPr id="16" name="1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FF5CC6EF-5873-443F-8F05-D75BA3DD46F8}" type="slidenum">
              <a:rPr lang="es-PA" smtClean="0"/>
              <a:t>‹Nº›</a:t>
            </a:fld>
            <a:endParaRPr lang="es-P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Profesorado_y_TIC.doc" TargetMode="External"/><Relationship Id="rId7" Type="http://schemas.openxmlformats.org/officeDocument/2006/relationships/slide" Target="slide4.xml"/><Relationship Id="rId2" Type="http://schemas.openxmlformats.org/officeDocument/2006/relationships/hyperlink" Target="Reflexion%20Increible%20%20%20Valora%20la%20Vida.wmv" TargetMode="External"/><Relationship Id="rId1" Type="http://schemas.openxmlformats.org/officeDocument/2006/relationships/slideLayout" Target="../slideLayouts/slideLayout1.xml"/><Relationship Id="rId6" Type="http://schemas.openxmlformats.org/officeDocument/2006/relationships/hyperlink" Target="Formaci&#243;n%20del%20Profesorado%20en%20TIC%20y%20Medios.wmv" TargetMode="External"/><Relationship Id="rId5" Type="http://schemas.openxmlformats.org/officeDocument/2006/relationships/hyperlink" Target="LAS%20TIC%20EN%20ELPROFESORADO.pptx" TargetMode="External"/><Relationship Id="rId4" Type="http://schemas.openxmlformats.org/officeDocument/2006/relationships/hyperlink" Target="salinas1104.pdf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>
            <a:hlinkClick r:id="rId2" action="ppaction://hlinkfile"/>
          </p:cNvPr>
          <p:cNvSpPr/>
          <p:nvPr/>
        </p:nvSpPr>
        <p:spPr>
          <a:xfrm>
            <a:off x="179512" y="260648"/>
            <a:ext cx="2376264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s-PA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REFLEXIÓN</a:t>
            </a:r>
            <a:endParaRPr lang="es-PA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5" name="4 Rectángulo"/>
          <p:cNvSpPr/>
          <p:nvPr/>
        </p:nvSpPr>
        <p:spPr>
          <a:xfrm>
            <a:off x="175556" y="1052736"/>
            <a:ext cx="2376264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r>
              <a:rPr lang="es-PA" b="1" dirty="0" smtClean="0">
                <a:ln/>
                <a:solidFill>
                  <a:schemeClr val="accent3"/>
                </a:solidFill>
              </a:rPr>
              <a:t>INTRODUCCIÓN </a:t>
            </a:r>
            <a:endParaRPr lang="es-PA" b="1" dirty="0">
              <a:ln/>
              <a:solidFill>
                <a:schemeClr val="accent3"/>
              </a:solidFill>
            </a:endParaRPr>
          </a:p>
        </p:txBody>
      </p:sp>
      <p:sp>
        <p:nvSpPr>
          <p:cNvPr id="6" name="5 Rectángulo">
            <a:hlinkClick r:id="rId3" action="ppaction://hlinkfile"/>
          </p:cNvPr>
          <p:cNvSpPr/>
          <p:nvPr/>
        </p:nvSpPr>
        <p:spPr>
          <a:xfrm>
            <a:off x="179512" y="1916832"/>
            <a:ext cx="2376264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s-PA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LAS TIC EN EL PROFESORADO .DOC</a:t>
            </a:r>
            <a:endParaRPr lang="es-PA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7" name="6 Rectángulo">
            <a:hlinkClick r:id="rId4" action="ppaction://hlinkfile"/>
          </p:cNvPr>
          <p:cNvSpPr/>
          <p:nvPr/>
        </p:nvSpPr>
        <p:spPr>
          <a:xfrm>
            <a:off x="179512" y="2852936"/>
            <a:ext cx="2376264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r>
              <a:rPr lang="es-PA" b="1" dirty="0" smtClean="0">
                <a:ln/>
                <a:solidFill>
                  <a:schemeClr val="accent3"/>
                </a:solidFill>
              </a:rPr>
              <a:t>LAS TIC EN EL PROFESORADO .PDF</a:t>
            </a:r>
            <a:endParaRPr lang="es-PA" b="1" dirty="0">
              <a:ln/>
              <a:solidFill>
                <a:schemeClr val="accent3"/>
              </a:solidFill>
            </a:endParaRPr>
          </a:p>
        </p:txBody>
      </p:sp>
      <p:sp>
        <p:nvSpPr>
          <p:cNvPr id="8" name="7 Rectángulo">
            <a:hlinkClick r:id="rId5" action="ppaction://hlinkpres?slideindex=1&amp;slidetitle="/>
          </p:cNvPr>
          <p:cNvSpPr/>
          <p:nvPr/>
        </p:nvSpPr>
        <p:spPr>
          <a:xfrm>
            <a:off x="179512" y="3789040"/>
            <a:ext cx="2376264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s-PA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LAS TIC EN EL PROFESORADO .PPT</a:t>
            </a:r>
            <a:endParaRPr lang="es-PA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9" name="8 Rectángulo">
            <a:hlinkClick r:id="rId6" action="ppaction://hlinkfile"/>
          </p:cNvPr>
          <p:cNvSpPr/>
          <p:nvPr/>
        </p:nvSpPr>
        <p:spPr>
          <a:xfrm>
            <a:off x="179512" y="4725144"/>
            <a:ext cx="2376264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r>
              <a:rPr lang="es-PA" b="1" dirty="0" smtClean="0">
                <a:ln/>
                <a:solidFill>
                  <a:schemeClr val="accent3"/>
                </a:solidFill>
              </a:rPr>
              <a:t>VIDEO</a:t>
            </a:r>
            <a:endParaRPr lang="es-PA" b="1" dirty="0">
              <a:ln/>
              <a:solidFill>
                <a:schemeClr val="accent3"/>
              </a:solidFill>
            </a:endParaRPr>
          </a:p>
        </p:txBody>
      </p:sp>
      <p:sp>
        <p:nvSpPr>
          <p:cNvPr id="10" name="9 Rectángulo"/>
          <p:cNvSpPr/>
          <p:nvPr/>
        </p:nvSpPr>
        <p:spPr>
          <a:xfrm>
            <a:off x="179512" y="5517232"/>
            <a:ext cx="2376264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s-PA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CONCLUSIÓN</a:t>
            </a:r>
            <a:endParaRPr lang="es-PA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11" name="10 CuadroTexto"/>
          <p:cNvSpPr txBox="1"/>
          <p:nvPr/>
        </p:nvSpPr>
        <p:spPr>
          <a:xfrm>
            <a:off x="3563888" y="620688"/>
            <a:ext cx="4752528" cy="72943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PA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UNIVERSIDAD AUTONÓMA DECHIRIQUÍ</a:t>
            </a:r>
          </a:p>
          <a:p>
            <a:pPr algn="ctr"/>
            <a:r>
              <a:rPr lang="es-PA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FACULTAD  DE CIENCIA DE LA EDUCACIÓN</a:t>
            </a:r>
          </a:p>
          <a:p>
            <a:pPr algn="ctr"/>
            <a:r>
              <a:rPr lang="es-PA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POSTGRADO DOCENCIA SUPERIOR</a:t>
            </a:r>
          </a:p>
          <a:p>
            <a:pPr algn="ctr"/>
            <a:r>
              <a:rPr lang="es-PA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PDS 750</a:t>
            </a:r>
          </a:p>
          <a:p>
            <a:pPr algn="ctr"/>
            <a:endParaRPr lang="es-PA" b="1" dirty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solidFill>
                <a:schemeClr val="accent1">
                  <a:satMod val="200000"/>
                  <a:tint val="3000"/>
                </a:schemeClr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</a:endParaRPr>
          </a:p>
          <a:p>
            <a:pPr algn="ctr"/>
            <a:r>
              <a:rPr lang="es-PA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CURSO:</a:t>
            </a:r>
          </a:p>
          <a:p>
            <a:pPr algn="ctr"/>
            <a:r>
              <a:rPr lang="es-PA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TECNOLOGÍA DE LA INFORMACIÓN</a:t>
            </a:r>
          </a:p>
          <a:p>
            <a:pPr algn="ctr"/>
            <a:endParaRPr lang="es-PA" b="1" dirty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solidFill>
                <a:schemeClr val="accent1">
                  <a:satMod val="200000"/>
                  <a:tint val="3000"/>
                </a:schemeClr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</a:endParaRPr>
          </a:p>
          <a:p>
            <a:pPr algn="ctr"/>
            <a:r>
              <a:rPr lang="es-PA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TEMA:</a:t>
            </a:r>
          </a:p>
          <a:p>
            <a:pPr algn="ctr"/>
            <a:r>
              <a:rPr lang="es-PA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LAS TIC  EN EL PROFESORADO</a:t>
            </a:r>
          </a:p>
          <a:p>
            <a:pPr algn="ctr"/>
            <a:endParaRPr lang="es-PA" b="1" dirty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solidFill>
                <a:schemeClr val="accent1">
                  <a:satMod val="200000"/>
                  <a:tint val="3000"/>
                </a:schemeClr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</a:endParaRPr>
          </a:p>
          <a:p>
            <a:pPr algn="ctr"/>
            <a:r>
              <a:rPr lang="es-PA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PERTENECE:</a:t>
            </a:r>
          </a:p>
          <a:p>
            <a:pPr algn="ctr"/>
            <a:r>
              <a:rPr lang="es-PA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LIZ PITTI 4-763-364</a:t>
            </a:r>
          </a:p>
          <a:p>
            <a:pPr algn="ctr"/>
            <a:r>
              <a:rPr lang="es-PA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RAÚL LEDEZMA 4-764-2223</a:t>
            </a:r>
          </a:p>
          <a:p>
            <a:pPr algn="ctr"/>
            <a:endParaRPr lang="es-PA" b="1" dirty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solidFill>
                <a:schemeClr val="accent1">
                  <a:satMod val="200000"/>
                  <a:tint val="3000"/>
                </a:schemeClr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</a:endParaRPr>
          </a:p>
          <a:p>
            <a:pPr algn="ctr"/>
            <a:r>
              <a:rPr lang="es-PA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FACILITADOR:</a:t>
            </a:r>
          </a:p>
          <a:p>
            <a:pPr algn="ctr"/>
            <a:r>
              <a:rPr lang="es-PA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EDWARD CEDEÑO</a:t>
            </a:r>
          </a:p>
          <a:p>
            <a:pPr algn="ctr"/>
            <a:endParaRPr lang="es-PA" b="1" dirty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solidFill>
                <a:schemeClr val="accent1">
                  <a:satMod val="200000"/>
                  <a:tint val="3000"/>
                </a:schemeClr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</a:endParaRPr>
          </a:p>
          <a:p>
            <a:pPr algn="ctr"/>
            <a:endParaRPr lang="es-PA" b="1" dirty="0" smtClean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solidFill>
                <a:schemeClr val="accent1">
                  <a:satMod val="200000"/>
                  <a:tint val="3000"/>
                </a:schemeClr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</a:endParaRPr>
          </a:p>
          <a:p>
            <a:pPr algn="ctr"/>
            <a:r>
              <a:rPr lang="es-PA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FECHA  DE ENTREGA:</a:t>
            </a:r>
          </a:p>
          <a:p>
            <a:pPr algn="ctr"/>
            <a:r>
              <a:rPr lang="es-PA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23/07/2016</a:t>
            </a:r>
          </a:p>
          <a:p>
            <a:pPr algn="ctr"/>
            <a:endParaRPr lang="es-PA" b="1" dirty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solidFill>
                <a:schemeClr val="accent1">
                  <a:satMod val="200000"/>
                  <a:tint val="3000"/>
                </a:schemeClr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</a:endParaRPr>
          </a:p>
          <a:p>
            <a:pPr algn="ctr"/>
            <a:endParaRPr lang="es-PA" b="1" dirty="0" smtClean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solidFill>
                <a:schemeClr val="accent1">
                  <a:satMod val="200000"/>
                  <a:tint val="3000"/>
                </a:schemeClr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</a:endParaRPr>
          </a:p>
          <a:p>
            <a:pPr algn="ctr"/>
            <a:endParaRPr lang="es-PA" b="1" dirty="0" smtClean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solidFill>
                <a:schemeClr val="accent1">
                  <a:satMod val="200000"/>
                  <a:tint val="3000"/>
                </a:schemeClr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</a:endParaRPr>
          </a:p>
          <a:p>
            <a:pPr algn="ctr"/>
            <a:endParaRPr lang="es-PA" b="1" dirty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solidFill>
                <a:schemeClr val="accent1">
                  <a:satMod val="200000"/>
                  <a:tint val="3000"/>
                </a:schemeClr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</a:endParaRPr>
          </a:p>
          <a:p>
            <a:pPr algn="ctr"/>
            <a:endParaRPr lang="es-PA" b="1" dirty="0" smtClean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solidFill>
                <a:schemeClr val="accent1">
                  <a:satMod val="200000"/>
                  <a:tint val="3000"/>
                </a:schemeClr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</a:endParaRPr>
          </a:p>
        </p:txBody>
      </p:sp>
      <p:sp>
        <p:nvSpPr>
          <p:cNvPr id="12" name="11 Rectángulo">
            <a:hlinkClick r:id="rId7" action="ppaction://hlinksldjump"/>
          </p:cNvPr>
          <p:cNvSpPr/>
          <p:nvPr/>
        </p:nvSpPr>
        <p:spPr>
          <a:xfrm>
            <a:off x="179512" y="6176811"/>
            <a:ext cx="2376264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s-PA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GRACIAS</a:t>
            </a:r>
            <a:endParaRPr lang="es-PA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8757618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CuadroTexto"/>
          <p:cNvSpPr txBox="1"/>
          <p:nvPr/>
        </p:nvSpPr>
        <p:spPr>
          <a:xfrm rot="2443115">
            <a:off x="4592155" y="2156773"/>
            <a:ext cx="477419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PA" sz="4400" b="1" i="1" u="sng" dirty="0" smtClean="0">
                <a:ln>
                  <a:solidFill>
                    <a:schemeClr val="accent4">
                      <a:lumMod val="75000"/>
                    </a:schemeClr>
                  </a:solidFill>
                </a:ln>
                <a:solidFill>
                  <a:srgbClr val="FF0000"/>
                </a:solidFill>
              </a:rPr>
              <a:t>INTRODUCCIÓN</a:t>
            </a:r>
            <a:endParaRPr lang="es-PA" sz="4400" b="1" i="1" u="sng" dirty="0">
              <a:ln>
                <a:solidFill>
                  <a:schemeClr val="accent4">
                    <a:lumMod val="75000"/>
                  </a:schemeClr>
                </a:solidFill>
              </a:ln>
              <a:solidFill>
                <a:srgbClr val="FF0000"/>
              </a:solidFill>
            </a:endParaRPr>
          </a:p>
        </p:txBody>
      </p:sp>
      <p:sp>
        <p:nvSpPr>
          <p:cNvPr id="4" name="3 CuadroTexto"/>
          <p:cNvSpPr txBox="1"/>
          <p:nvPr/>
        </p:nvSpPr>
        <p:spPr>
          <a:xfrm rot="21283996">
            <a:off x="806577" y="1732518"/>
            <a:ext cx="396044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PA" sz="2000" dirty="0">
                <a:solidFill>
                  <a:schemeClr val="bg1"/>
                </a:solidFill>
              </a:rPr>
              <a:t>El siguiente estudio se llevó a cabo con el fin de identificar la percepción que tienen los docentes sobre la introducción de las Tecnologías de la Información y de las Comunicaciones (en adelante </a:t>
            </a:r>
            <a:r>
              <a:rPr lang="es-PA" sz="2000" dirty="0" err="1">
                <a:solidFill>
                  <a:schemeClr val="bg1"/>
                </a:solidFill>
              </a:rPr>
              <a:t>TIC´s</a:t>
            </a:r>
            <a:r>
              <a:rPr lang="es-PA" sz="2000" dirty="0">
                <a:solidFill>
                  <a:schemeClr val="bg1"/>
                </a:solidFill>
              </a:rPr>
              <a:t>) en el proceso enseñanza aprendizaje</a:t>
            </a:r>
          </a:p>
        </p:txBody>
      </p:sp>
      <p:sp>
        <p:nvSpPr>
          <p:cNvPr id="5" name="4 Botón de acción: Hacia atrás o Anterior">
            <a:hlinkClick r:id="" action="ppaction://hlinkshowjump?jump=firstslide" highlightClick="1"/>
          </p:cNvPr>
          <p:cNvSpPr/>
          <p:nvPr/>
        </p:nvSpPr>
        <p:spPr>
          <a:xfrm>
            <a:off x="7668344" y="5517232"/>
            <a:ext cx="1224136" cy="1080120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A"/>
          </a:p>
        </p:txBody>
      </p:sp>
    </p:spTree>
    <p:extLst>
      <p:ext uri="{BB962C8B-B14F-4D97-AF65-F5344CB8AC3E}">
        <p14:creationId xmlns:p14="http://schemas.microsoft.com/office/powerpoint/2010/main" val="17113239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 rot="1785074">
            <a:off x="4944878" y="2049465"/>
            <a:ext cx="422154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PA" sz="4400" b="1" i="1" u="sng" dirty="0" smtClean="0">
                <a:ln>
                  <a:solidFill>
                    <a:srgbClr val="FF0000"/>
                  </a:solidFill>
                </a:ln>
                <a:solidFill>
                  <a:srgbClr val="FFC000"/>
                </a:solidFill>
              </a:rPr>
              <a:t>CONCLUSIONES</a:t>
            </a:r>
            <a:endParaRPr lang="es-PA" sz="4400" b="1" i="1" u="sng" dirty="0">
              <a:ln>
                <a:solidFill>
                  <a:srgbClr val="FF0000"/>
                </a:solidFill>
              </a:ln>
              <a:solidFill>
                <a:srgbClr val="FFC000"/>
              </a:solidFill>
            </a:endParaRPr>
          </a:p>
        </p:txBody>
      </p:sp>
      <p:sp>
        <p:nvSpPr>
          <p:cNvPr id="3" name="2 CuadroTexto"/>
          <p:cNvSpPr txBox="1"/>
          <p:nvPr/>
        </p:nvSpPr>
        <p:spPr>
          <a:xfrm rot="21305890">
            <a:off x="683568" y="1577256"/>
            <a:ext cx="396044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PA" b="1" dirty="0" smtClean="0">
                <a:solidFill>
                  <a:schemeClr val="bg1"/>
                </a:solidFill>
              </a:rPr>
              <a:t>El </a:t>
            </a:r>
            <a:r>
              <a:rPr lang="es-PA" b="1" dirty="0">
                <a:solidFill>
                  <a:schemeClr val="bg1"/>
                </a:solidFill>
              </a:rPr>
              <a:t>uso de las </a:t>
            </a:r>
            <a:r>
              <a:rPr lang="es-PA" b="1" dirty="0" err="1">
                <a:solidFill>
                  <a:schemeClr val="bg1"/>
                </a:solidFill>
              </a:rPr>
              <a:t>TICs</a:t>
            </a:r>
            <a:r>
              <a:rPr lang="es-PA" b="1" dirty="0">
                <a:solidFill>
                  <a:schemeClr val="bg1"/>
                </a:solidFill>
              </a:rPr>
              <a:t> en la educación se puede lograr despertar el interés en los alumnos y profesores posibilitando el mejoramiento de las habilidades creativas, la imaginación, habilidades comunicativas y colaborativas pudiendo acceder a mayor cantidad de </a:t>
            </a:r>
            <a:r>
              <a:rPr lang="es-PA" b="1" dirty="0" smtClean="0">
                <a:solidFill>
                  <a:schemeClr val="bg1"/>
                </a:solidFill>
              </a:rPr>
              <a:t>información.</a:t>
            </a:r>
            <a:endParaRPr lang="es-PA" b="1" dirty="0">
              <a:solidFill>
                <a:schemeClr val="bg1"/>
              </a:solidFill>
            </a:endParaRPr>
          </a:p>
        </p:txBody>
      </p:sp>
      <p:sp>
        <p:nvSpPr>
          <p:cNvPr id="4" name="3 Botón de acción: Hacia atrás o Anterior">
            <a:hlinkClick r:id="" action="ppaction://hlinkshowjump?jump=firstslide" highlightClick="1"/>
          </p:cNvPr>
          <p:cNvSpPr/>
          <p:nvPr/>
        </p:nvSpPr>
        <p:spPr>
          <a:xfrm>
            <a:off x="7452320" y="5517232"/>
            <a:ext cx="1368152" cy="1008112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A"/>
          </a:p>
        </p:txBody>
      </p:sp>
    </p:spTree>
    <p:extLst>
      <p:ext uri="{BB962C8B-B14F-4D97-AF65-F5344CB8AC3E}">
        <p14:creationId xmlns:p14="http://schemas.microsoft.com/office/powerpoint/2010/main" val="4007495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gracias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1309985">
            <a:off x="-284180" y="595224"/>
            <a:ext cx="6011942" cy="45312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6 Botón de acción: Hacia atrás o Anterior">
            <a:hlinkClick r:id="" action="ppaction://hlinkshowjump?jump=firstslide" highlightClick="1"/>
          </p:cNvPr>
          <p:cNvSpPr/>
          <p:nvPr/>
        </p:nvSpPr>
        <p:spPr>
          <a:xfrm>
            <a:off x="7524328" y="5661248"/>
            <a:ext cx="1222276" cy="864096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A"/>
          </a:p>
        </p:txBody>
      </p:sp>
      <p:pic>
        <p:nvPicPr>
          <p:cNvPr id="1031" name="Picture 7" descr="gracias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1369040">
            <a:off x="5255236" y="1215869"/>
            <a:ext cx="3557984" cy="33123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548574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pulento">
  <a:themeElements>
    <a:clrScheme name="Opulento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Opulento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pulento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56</TotalTime>
  <Words>155</Words>
  <Application>Microsoft Office PowerPoint</Application>
  <PresentationFormat>Presentación en pantalla (4:3)</PresentationFormat>
  <Paragraphs>36</Paragraphs>
  <Slides>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5" baseType="lpstr">
      <vt:lpstr>Opulento</vt:lpstr>
      <vt:lpstr>Presentación de PowerPoint</vt:lpstr>
      <vt:lpstr>Presentación de PowerPoint</vt:lpstr>
      <vt:lpstr>Presentación de PowerPoint</vt:lpstr>
      <vt:lpstr>Presentación de PowerPoint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Liz</dc:creator>
  <cp:lastModifiedBy>Liz</cp:lastModifiedBy>
  <cp:revision>9</cp:revision>
  <dcterms:created xsi:type="dcterms:W3CDTF">2016-07-20T06:30:58Z</dcterms:created>
  <dcterms:modified xsi:type="dcterms:W3CDTF">2016-07-23T14:06:10Z</dcterms:modified>
</cp:coreProperties>
</file>