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700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543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9233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273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956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372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172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539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704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880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15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C2CEA-DEEE-40D5-AFAD-C4664062A0F0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2F735-8972-4940-8416-E6C9900E49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641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99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72590" y="869429"/>
            <a:ext cx="442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CIENTIFICOS DE LA  SOCIEDAD</a:t>
            </a:r>
            <a:endParaRPr lang="es-AR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086787" y="1331094"/>
            <a:ext cx="9593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/>
              <a:t>EL CAMPO DE LAS CIENCIAS SOCIALES ESTA CONFORMADO POR DIVERSAS DISCIPLINAS QUE ESTUDIAN DISTINTOS ASPECTOS DE LA DINAMICA DE LOS PROCESOS SOCIALES.</a:t>
            </a:r>
          </a:p>
          <a:p>
            <a:pPr algn="just"/>
            <a:r>
              <a:rPr lang="es-AR" dirty="0" smtClean="0"/>
              <a:t>ENTRE ELLAS PODEMOS MENSIONAR: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/>
              <a:t> </a:t>
            </a:r>
            <a:r>
              <a:rPr lang="es-AR" dirty="0" smtClean="0"/>
              <a:t>LA ANTROPOLOGIA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 smtClean="0"/>
              <a:t>LA HISTORIA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 smtClean="0"/>
              <a:t>LA SOCIOLOGIA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 smtClean="0"/>
              <a:t>LA GEOGRAFIA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 smtClean="0"/>
              <a:t>LA ECONOMIA</a:t>
            </a:r>
          </a:p>
          <a:p>
            <a:pPr algn="just"/>
            <a:r>
              <a:rPr lang="es-AR" dirty="0" smtClean="0"/>
              <a:t>QUE FUERON DIFERENCIANDOSE ENTRE SI DESDE FINES DEL SIGLO XVIII Y XIX.</a:t>
            </a:r>
          </a:p>
          <a:p>
            <a:pPr algn="just"/>
            <a:r>
              <a:rPr lang="es-AR" dirty="0" smtClean="0"/>
              <a:t>LOS CIENTIFICOS SOCIALES SE OCUPAN ENTONCES DE ESTUDIAR A LAS SOCIEDADES HUMANAS EN SUS DIVERSAS MANIFESTACIONES COMO CREACIONES CULTURALES, MODO DE PRODUCCION ECONOMICA, CONDUCCION POLITICA, SISTEMA DE REPRESENTACIONES SOBRE LA REALIDAD, TIPOS DE VINCULOS GENERADOS CON LA NATURALEZA.</a:t>
            </a:r>
          </a:p>
          <a:p>
            <a:pPr algn="just"/>
            <a:r>
              <a:rPr lang="es-AR" dirty="0" smtClean="0"/>
              <a:t>LOS AMBITOS DONDE SE PRODUCEN EL CONOCIMIENTOS CIENTIFICO SON LA UNIVERSIDADES, CENTRO DE INVESTIGACIONES Y DE ESTUDIOS ENTRE OTROS.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75505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120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2</cp:revision>
  <dcterms:created xsi:type="dcterms:W3CDTF">2016-11-28T05:03:26Z</dcterms:created>
  <dcterms:modified xsi:type="dcterms:W3CDTF">2016-11-28T05:14:17Z</dcterms:modified>
</cp:coreProperties>
</file>