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AF88-8C4D-43F4-8237-F2ECC8E968A3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E011-65C7-46AB-8C78-24CBD4487B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30461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AF88-8C4D-43F4-8237-F2ECC8E968A3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E011-65C7-46AB-8C78-24CBD4487B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34772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AF88-8C4D-43F4-8237-F2ECC8E968A3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E011-65C7-46AB-8C78-24CBD4487B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340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AF88-8C4D-43F4-8237-F2ECC8E968A3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E011-65C7-46AB-8C78-24CBD4487B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5264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AF88-8C4D-43F4-8237-F2ECC8E968A3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E011-65C7-46AB-8C78-24CBD4487B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5877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AF88-8C4D-43F4-8237-F2ECC8E968A3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E011-65C7-46AB-8C78-24CBD4487B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525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AF88-8C4D-43F4-8237-F2ECC8E968A3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E011-65C7-46AB-8C78-24CBD4487B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7074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AF88-8C4D-43F4-8237-F2ECC8E968A3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E011-65C7-46AB-8C78-24CBD4487B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234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AF88-8C4D-43F4-8237-F2ECC8E968A3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E011-65C7-46AB-8C78-24CBD4487B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594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AF88-8C4D-43F4-8237-F2ECC8E968A3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E011-65C7-46AB-8C78-24CBD4487B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1118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AF88-8C4D-43F4-8237-F2ECC8E968A3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E011-65C7-46AB-8C78-24CBD4487B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082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3AF88-8C4D-43F4-8237-F2ECC8E968A3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2E011-65C7-46AB-8C78-24CBD4487B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912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5008" y="427029"/>
            <a:ext cx="94273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u="sng" dirty="0" smtClean="0"/>
              <a:t>La planificación como estrategia que genera condiciones de posibilidad</a:t>
            </a:r>
            <a:endParaRPr lang="es-AR" sz="3200" u="sng" dirty="0"/>
          </a:p>
        </p:txBody>
      </p:sp>
      <p:sp>
        <p:nvSpPr>
          <p:cNvPr id="3" name="Rectángulo 2"/>
          <p:cNvSpPr/>
          <p:nvPr/>
        </p:nvSpPr>
        <p:spPr>
          <a:xfrm>
            <a:off x="1275008" y="1582341"/>
            <a:ext cx="97621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400" dirty="0" smtClean="0"/>
              <a:t>Los modos de pensar, diseñar y planificar cambian con el tiempo, para poner en practica con los niños. </a:t>
            </a:r>
          </a:p>
          <a:p>
            <a:pPr algn="just"/>
            <a:r>
              <a:rPr lang="es-AR" sz="2400" dirty="0" smtClean="0"/>
              <a:t>La planificación como el diseño de una estrategia se anticipa a la practica concreta, ya no exclusivamente desde la línea del conocimiento; es un boceto en el que los docentes forman su accionar. </a:t>
            </a:r>
          </a:p>
          <a:p>
            <a:pPr algn="just"/>
            <a:r>
              <a:rPr lang="es-AR" sz="2400" dirty="0" smtClean="0"/>
              <a:t>Repensar la planificación es una estrategia para construir con otros, redefiniendo en el andar, los qué y para qué, los cómo, los con qué y los cuándo.</a:t>
            </a:r>
          </a:p>
          <a:p>
            <a:pPr algn="just"/>
            <a:r>
              <a:rPr lang="es-AR" sz="2400" dirty="0" smtClean="0"/>
              <a:t>El placer de aprender de enseñar, busca promover la potencia de cada uno, de manera creativa. A este tipo de planificación diseñada desde un principio estratégico de carácter abierto la denominamos “planificación estratégica abierta”.</a:t>
            </a:r>
            <a:endParaRPr lang="es-AR" sz="2400" dirty="0" smtClean="0"/>
          </a:p>
        </p:txBody>
      </p:sp>
    </p:spTree>
    <p:extLst>
      <p:ext uri="{BB962C8B-B14F-4D97-AF65-F5344CB8AC3E}">
        <p14:creationId xmlns:p14="http://schemas.microsoft.com/office/powerpoint/2010/main" val="9299060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</dc:creator>
  <cp:lastModifiedBy>alumno</cp:lastModifiedBy>
  <cp:revision>1</cp:revision>
  <dcterms:created xsi:type="dcterms:W3CDTF">2016-11-28T15:08:04Z</dcterms:created>
  <dcterms:modified xsi:type="dcterms:W3CDTF">2016-11-28T15:08:29Z</dcterms:modified>
</cp:coreProperties>
</file>