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0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313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577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564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370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53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538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418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570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561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162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4657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4DE18-4FDA-407E-9749-B918FE4326D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2D2E5-6C3C-4CEE-B9F7-C796AFEADC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108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C402A8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55314" y="502277"/>
            <a:ext cx="8706118" cy="3693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s-AR" dirty="0" smtClean="0"/>
              <a:t>MITOS Y REPRESENTACIONES SOCIALES SOBRE EL NIVEL INICIAL Y LOS NIÑOS PEQUEÑOS</a:t>
            </a:r>
            <a:endParaRPr lang="es-AR" dirty="0"/>
          </a:p>
        </p:txBody>
      </p:sp>
      <p:sp>
        <p:nvSpPr>
          <p:cNvPr id="3" name="CuadroTexto 2"/>
          <p:cNvSpPr txBox="1"/>
          <p:nvPr/>
        </p:nvSpPr>
        <p:spPr>
          <a:xfrm>
            <a:off x="953037" y="1648495"/>
            <a:ext cx="9749307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/>
              <a:t>El mito expresa una representación arquetípica, producto de un momento histórico, social, cultural; se va configurando hasta transformarse en convicción similar a “una verdad sagrada” (…) que no admite cuestionamientos (al menos por un tiempo).</a:t>
            </a:r>
          </a:p>
          <a:p>
            <a:pPr algn="just"/>
            <a:r>
              <a:rPr lang="es-AR" dirty="0"/>
              <a:t> </a:t>
            </a:r>
            <a:r>
              <a:rPr lang="es-AR" dirty="0" smtClean="0"/>
              <a:t>MITOS REFERIDOS AL NIVEL INICIAL: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AR" dirty="0" smtClean="0"/>
              <a:t> Los hábitos y rutinas: Lo que nos parece especifico de área que nos ocupa es el reconocimiento sobre las necesidad social de los hábitos, rutina y normas, el análisis de distintas maneras de establecerlos, el conocimientos de diferentes modos de organizarse y la reflexión por parte de los docentes sobre que hábitos, rutinas y normas son viable en el nivel inicial y deseable para formar futuros/as ciudadanos/as participativos/as y críticos/as.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AR" dirty="0" smtClean="0"/>
              <a:t>Responder a los intereses del grupo: una de las formas que a adoptado este mito es la propuesta “emergentes”, muchas vece lo que se presenta como emergente es, en realidad, un interés ocasional producido por una publicidad o moda determinada; elaborar un proyecto didáctico a partir de eso significaría entrar en contradicción con el objetivo de formar consumidores crítico que atañe al área de Ciencias Sociales.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AR" dirty="0" smtClean="0"/>
              <a:t>Niñez feliz: se supone que la infancia es el periodo más feliz de la vida, y que por lo tanto el jardín no debería “contaminarlos” enseñando aspectos trágicos o desagradable de la realidad social.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269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251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4</cp:revision>
  <dcterms:created xsi:type="dcterms:W3CDTF">2016-11-28T03:49:59Z</dcterms:created>
  <dcterms:modified xsi:type="dcterms:W3CDTF">2016-11-28T04:08:39Z</dcterms:modified>
</cp:coreProperties>
</file>