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90ED-7FDB-4411-82DC-35A269CB0600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7C56-8B03-4095-A659-3671ECDFE91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97762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90ED-7FDB-4411-82DC-35A269CB0600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7C56-8B03-4095-A659-3671ECDFE91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45640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90ED-7FDB-4411-82DC-35A269CB0600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7C56-8B03-4095-A659-3671ECDFE91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6685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90ED-7FDB-4411-82DC-35A269CB0600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7C56-8B03-4095-A659-3671ECDFE91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49900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90ED-7FDB-4411-82DC-35A269CB0600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7C56-8B03-4095-A659-3671ECDFE91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11656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90ED-7FDB-4411-82DC-35A269CB0600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7C56-8B03-4095-A659-3671ECDFE91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23240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90ED-7FDB-4411-82DC-35A269CB0600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7C56-8B03-4095-A659-3671ECDFE91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74450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90ED-7FDB-4411-82DC-35A269CB0600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7C56-8B03-4095-A659-3671ECDFE91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77568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90ED-7FDB-4411-82DC-35A269CB0600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7C56-8B03-4095-A659-3671ECDFE91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9361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90ED-7FDB-4411-82DC-35A269CB0600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7C56-8B03-4095-A659-3671ECDFE91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11849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90ED-7FDB-4411-82DC-35A269CB0600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7C56-8B03-4095-A659-3671ECDFE91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52834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790ED-7FDB-4411-82DC-35A269CB0600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A7C56-8B03-4095-A659-3671ECDFE91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3115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CC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940935" y="759854"/>
            <a:ext cx="4404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dirty="0" smtClean="0"/>
              <a:t>EL JARDIN DE INFANTES</a:t>
            </a:r>
            <a:endParaRPr lang="es-AR" sz="3200" dirty="0"/>
          </a:p>
        </p:txBody>
      </p:sp>
      <p:sp>
        <p:nvSpPr>
          <p:cNvPr id="4" name="CuadroTexto 3"/>
          <p:cNvSpPr txBox="1"/>
          <p:nvPr/>
        </p:nvSpPr>
        <p:spPr>
          <a:xfrm>
            <a:off x="669701" y="1442434"/>
            <a:ext cx="108826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2800" dirty="0" smtClean="0"/>
              <a:t>Es un agente fundamental en la socialización correspondiente a cada genero</a:t>
            </a:r>
            <a:r>
              <a:rPr lang="es-AR" sz="2800" dirty="0" smtClean="0"/>
              <a:t>; se trata de incorporar en a vida áulica una pequeña parcela de la realidad. El problema que nos planteamos los docentes es: ¿Cuál es la realidad que merece ser llevada al aula para su tratamiento en profundidad? ¿que estrategia utilizar cuando la edad de los estudiante de los hablamos varia de los 3 a 7 años?. Puede </a:t>
            </a:r>
            <a:r>
              <a:rPr lang="es-AR" sz="2800" dirty="0" smtClean="0"/>
              <a:t>ayudar a perpetuar la desigualdad existente o empezar a combatirla a través de cambios muy simples: por ejemplo, al proponer que las nenas les enseñe a los nenes a bañar al bebe o a cocinar una comida para muchos hijos estaremos brindando posibilidades de variar los roles y, al mismo tiempo, de hacer valorar estas tareas que han sido desestimadas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4181797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49877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143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alumno</dc:creator>
  <cp:lastModifiedBy>alumno</cp:lastModifiedBy>
  <cp:revision>2</cp:revision>
  <dcterms:created xsi:type="dcterms:W3CDTF">2016-11-28T07:44:42Z</dcterms:created>
  <dcterms:modified xsi:type="dcterms:W3CDTF">2016-11-28T14:10:22Z</dcterms:modified>
</cp:coreProperties>
</file>