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17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379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42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437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795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76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503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786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54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823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492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70C69-CE96-41E3-81A2-8B3F83994795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1EAE-09E2-45F0-BE7F-4211F9CEEF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420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72001" y="719527"/>
            <a:ext cx="3028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u="sng" dirty="0" smtClean="0"/>
              <a:t>REALIDAD SOCIAL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64499" y="1963711"/>
            <a:ext cx="102083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/>
              <a:t>Al definir realidad social nos referimos al presente pero también al pasado y a lo que los hombres imaginan o planifican para el futuro.  El hecho social es ante todo, un hecho colectivo, común a varones y mujeres que interactúan dentro de una trama compleja de relaciones. Por eso definiremos a los “actores sociales” como protagonista de la realidad social, que participan de distintos modos en la sociedad que interpretan y actúan en función de intereses y valores que dependen de la clase, genero, religión, origen étnico, edad en los cuales se incluyen.</a:t>
            </a:r>
          </a:p>
          <a:p>
            <a:pPr algn="just"/>
            <a:r>
              <a:rPr lang="es-AR" dirty="0" smtClean="0"/>
              <a:t>LA REALIDAD </a:t>
            </a:r>
            <a:r>
              <a:rPr lang="es-AR" dirty="0" smtClean="0"/>
              <a:t>SOCIAL, “ES EL OBJETO A ENSEÑAR EN LA ESCUELA”, esta </a:t>
            </a:r>
            <a:r>
              <a:rPr lang="es-AR" dirty="0" smtClean="0"/>
              <a:t>constituida tanto por los elementos materiales que la conforman como por ej. Las imágenes que los actores tienen de ellas y que distan de ser homogéneas; de modo que podemos hablar de una multiperspectividad o múltiples miradas de la realidad.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58057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3</cp:revision>
  <dcterms:created xsi:type="dcterms:W3CDTF">2016-11-28T04:44:12Z</dcterms:created>
  <dcterms:modified xsi:type="dcterms:W3CDTF">2016-11-28T12:44:42Z</dcterms:modified>
</cp:coreProperties>
</file>