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767222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76979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55138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148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822646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89033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62011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1485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951234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56598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6401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3B962-B80C-46F1-B442-E879C4DB7C9E}" type="datetimeFigureOut">
              <a:rPr lang="es-AR" smtClean="0"/>
              <a:t>28/11/2016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16D8D-91CE-4F4A-A477-840C7E2137B1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8718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53037" y="346587"/>
            <a:ext cx="90023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800" u="sng" dirty="0" smtClean="0"/>
              <a:t>La conocida triada didáctica requiere una transformación</a:t>
            </a:r>
            <a:endParaRPr lang="es-AR" sz="2800" u="sng" dirty="0"/>
          </a:p>
        </p:txBody>
      </p:sp>
      <p:sp>
        <p:nvSpPr>
          <p:cNvPr id="3" name="Rectángulo 2"/>
          <p:cNvSpPr/>
          <p:nvPr/>
        </p:nvSpPr>
        <p:spPr>
          <a:xfrm>
            <a:off x="785612" y="988773"/>
            <a:ext cx="1000688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El sentido de la mirada respecto de la Didáctica acerca al diseño de propuestas entendidas como reinterpretación creativa, y didáctica de ese entorno, haciendo del diseño mismo una experiencia estética. Lo expuesto nos lleva a abandonar  la tradicional representación de la triada didáctica, para comenzar a pensar otras formas que den cuenta de la densidad y el volumen que adquiere una situación didáctica cuando se la considera como una escena en la que transcurre el proceso de enseñanza y de aprendizaje y cuando se la diseña desde la perspectiva  de la complejidad.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1408" y="3090930"/>
            <a:ext cx="5945465" cy="344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714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lipse 2"/>
          <p:cNvSpPr/>
          <p:nvPr/>
        </p:nvSpPr>
        <p:spPr>
          <a:xfrm>
            <a:off x="1125415" y="731520"/>
            <a:ext cx="9847385" cy="505030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" name="CuadroTexto 4"/>
          <p:cNvSpPr txBox="1"/>
          <p:nvPr/>
        </p:nvSpPr>
        <p:spPr>
          <a:xfrm>
            <a:off x="4466492" y="1032190"/>
            <a:ext cx="29120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 smtClean="0"/>
              <a:t>OBJETO DEL CONOCIMIENTO</a:t>
            </a:r>
            <a:endParaRPr lang="es-AR" sz="1400" dirty="0"/>
          </a:p>
        </p:txBody>
      </p:sp>
      <p:sp>
        <p:nvSpPr>
          <p:cNvPr id="6" name="Triángulo isósceles 5"/>
          <p:cNvSpPr/>
          <p:nvPr/>
        </p:nvSpPr>
        <p:spPr>
          <a:xfrm>
            <a:off x="4846317" y="1853419"/>
            <a:ext cx="2412610" cy="170747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" name="Elipse 6"/>
          <p:cNvSpPr/>
          <p:nvPr/>
        </p:nvSpPr>
        <p:spPr>
          <a:xfrm>
            <a:off x="5577839" y="2421410"/>
            <a:ext cx="942535" cy="104101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8" name="CuadroTexto 7"/>
          <p:cNvSpPr txBox="1"/>
          <p:nvPr/>
        </p:nvSpPr>
        <p:spPr>
          <a:xfrm flipH="1">
            <a:off x="5577839" y="2711082"/>
            <a:ext cx="9425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200" dirty="0" smtClean="0"/>
              <a:t>ZONA LUDICA</a:t>
            </a:r>
            <a:endParaRPr lang="es-AR" sz="1200" dirty="0"/>
          </a:p>
        </p:txBody>
      </p:sp>
      <p:cxnSp>
        <p:nvCxnSpPr>
          <p:cNvPr id="10" name="Conector recto de flecha 9"/>
          <p:cNvCxnSpPr/>
          <p:nvPr/>
        </p:nvCxnSpPr>
        <p:spPr>
          <a:xfrm flipV="1">
            <a:off x="4846317" y="3341561"/>
            <a:ext cx="731522" cy="219333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>
            <a:stCxn id="6" idx="4"/>
          </p:cNvCxnSpPr>
          <p:nvPr/>
        </p:nvCxnSpPr>
        <p:spPr>
          <a:xfrm flipH="1" flipV="1">
            <a:off x="6629397" y="3311658"/>
            <a:ext cx="629530" cy="24923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uadroTexto 14"/>
          <p:cNvSpPr txBox="1"/>
          <p:nvPr/>
        </p:nvSpPr>
        <p:spPr>
          <a:xfrm>
            <a:off x="2672859" y="3545042"/>
            <a:ext cx="2173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 smtClean="0"/>
              <a:t>ENSEÑANTE</a:t>
            </a:r>
            <a:endParaRPr lang="es-AR" sz="1400" dirty="0"/>
          </a:p>
        </p:txBody>
      </p:sp>
      <p:sp>
        <p:nvSpPr>
          <p:cNvPr id="16" name="CuadroTexto 15"/>
          <p:cNvSpPr txBox="1"/>
          <p:nvPr/>
        </p:nvSpPr>
        <p:spPr>
          <a:xfrm>
            <a:off x="7596554" y="3560894"/>
            <a:ext cx="2349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1400" dirty="0" smtClean="0"/>
              <a:t>APRENDIENTE/ GRUPO DE APRENDIZAJE</a:t>
            </a:r>
            <a:endParaRPr lang="es-AR" sz="1400" dirty="0"/>
          </a:p>
        </p:txBody>
      </p:sp>
      <p:sp>
        <p:nvSpPr>
          <p:cNvPr id="17" name="CuadroTexto 16"/>
          <p:cNvSpPr txBox="1"/>
          <p:nvPr/>
        </p:nvSpPr>
        <p:spPr>
          <a:xfrm>
            <a:off x="1343463" y="2103218"/>
            <a:ext cx="32215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CONTEXTO INSTITUCIONAL Y SOCIAL</a:t>
            </a:r>
            <a:endParaRPr lang="es-AR" dirty="0"/>
          </a:p>
        </p:txBody>
      </p:sp>
      <p:sp>
        <p:nvSpPr>
          <p:cNvPr id="18" name="Rectángulo 17"/>
          <p:cNvSpPr/>
          <p:nvPr/>
        </p:nvSpPr>
        <p:spPr>
          <a:xfrm>
            <a:off x="4417254" y="984703"/>
            <a:ext cx="3263704" cy="360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9" name="Rectángulo 18"/>
          <p:cNvSpPr/>
          <p:nvPr/>
        </p:nvSpPr>
        <p:spPr>
          <a:xfrm>
            <a:off x="1408528" y="2082026"/>
            <a:ext cx="3210948" cy="646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20" name="CuadroTexto 19"/>
          <p:cNvSpPr txBox="1"/>
          <p:nvPr/>
        </p:nvSpPr>
        <p:spPr>
          <a:xfrm>
            <a:off x="1125415" y="5950634"/>
            <a:ext cx="10185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u="sng" dirty="0" smtClean="0">
                <a:solidFill>
                  <a:srgbClr val="002060"/>
                </a:solidFill>
              </a:rPr>
              <a:t>REPRESENTACION DE LA TRIADA DIDACTICA DESDE LA PERSPECTIVA DE LA COMPLEJIDAD</a:t>
            </a:r>
            <a:endParaRPr lang="es-AR" u="sng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2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99FF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167618" y="717452"/>
            <a:ext cx="969264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sz="2400" dirty="0" smtClean="0"/>
              <a:t>La diferencia que hay entre ambas pasa por la contextualización y el sentido que se le imprime a la situación de enseñanza y de aprendizaje y al diseño de las propuestas. En  la primera el acento esta puesto en el itinerante siempre lineal que sigue la enseñanza; en la segunda la situación de enseñanza y de escena aprendizaje se contextualizan en una escena didáctica, en la cual el foco esta tanto en los actores que la constituyen como la zona lúdica. </a:t>
            </a:r>
          </a:p>
          <a:p>
            <a:pPr algn="just"/>
            <a:r>
              <a:rPr lang="es-AR" sz="2400" dirty="0" smtClean="0"/>
              <a:t>En la primera representación de la triada, los valores fundamentales son los de homogeneidad, uniformidad y sistematización con lineal. </a:t>
            </a:r>
          </a:p>
          <a:p>
            <a:pPr algn="just"/>
            <a:r>
              <a:rPr lang="es-AR" sz="2400" dirty="0" smtClean="0"/>
              <a:t>En la segunda forma la construcción del conocimiento se forja en un quehacer colectivo como valor primordial. </a:t>
            </a:r>
            <a:endParaRPr lang="es-AR" sz="2400" dirty="0" smtClean="0"/>
          </a:p>
        </p:txBody>
      </p:sp>
    </p:spTree>
    <p:extLst>
      <p:ext uri="{BB962C8B-B14F-4D97-AF65-F5344CB8AC3E}">
        <p14:creationId xmlns:p14="http://schemas.microsoft.com/office/powerpoint/2010/main" val="2774894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255</Words>
  <Application>Microsoft Office PowerPoint</Application>
  <PresentationFormat>Panorámica</PresentationFormat>
  <Paragraphs>11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</dc:creator>
  <cp:lastModifiedBy>alumno</cp:lastModifiedBy>
  <cp:revision>5</cp:revision>
  <dcterms:created xsi:type="dcterms:W3CDTF">2016-11-28T15:22:37Z</dcterms:created>
  <dcterms:modified xsi:type="dcterms:W3CDTF">2016-11-28T16:05:49Z</dcterms:modified>
</cp:coreProperties>
</file>