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90" y="2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A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6376D-EF7C-4D2B-9580-42C05E4F290D}" type="datetimeFigureOut">
              <a:rPr lang="es-AR" smtClean="0"/>
              <a:t>28/11/2016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B33AFB-9204-42AC-A14B-C2DB96A25BDF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0573531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6376D-EF7C-4D2B-9580-42C05E4F290D}" type="datetimeFigureOut">
              <a:rPr lang="es-AR" smtClean="0"/>
              <a:t>28/11/2016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B33AFB-9204-42AC-A14B-C2DB96A25BDF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7368148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6376D-EF7C-4D2B-9580-42C05E4F290D}" type="datetimeFigureOut">
              <a:rPr lang="es-AR" smtClean="0"/>
              <a:t>28/11/2016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B33AFB-9204-42AC-A14B-C2DB96A25BDF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6573979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6376D-EF7C-4D2B-9580-42C05E4F290D}" type="datetimeFigureOut">
              <a:rPr lang="es-AR" smtClean="0"/>
              <a:t>28/11/2016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B33AFB-9204-42AC-A14B-C2DB96A25BDF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93928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6376D-EF7C-4D2B-9580-42C05E4F290D}" type="datetimeFigureOut">
              <a:rPr lang="es-AR" smtClean="0"/>
              <a:t>28/11/2016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B33AFB-9204-42AC-A14B-C2DB96A25BDF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6684554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6376D-EF7C-4D2B-9580-42C05E4F290D}" type="datetimeFigureOut">
              <a:rPr lang="es-AR" smtClean="0"/>
              <a:t>28/11/2016</a:t>
            </a:fld>
            <a:endParaRPr lang="es-AR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B33AFB-9204-42AC-A14B-C2DB96A25BDF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886987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6376D-EF7C-4D2B-9580-42C05E4F290D}" type="datetimeFigureOut">
              <a:rPr lang="es-AR" smtClean="0"/>
              <a:t>28/11/2016</a:t>
            </a:fld>
            <a:endParaRPr lang="es-AR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B33AFB-9204-42AC-A14B-C2DB96A25BDF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7577754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6376D-EF7C-4D2B-9580-42C05E4F290D}" type="datetimeFigureOut">
              <a:rPr lang="es-AR" smtClean="0"/>
              <a:t>28/11/2016</a:t>
            </a:fld>
            <a:endParaRPr lang="es-AR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B33AFB-9204-42AC-A14B-C2DB96A25BDF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0976859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6376D-EF7C-4D2B-9580-42C05E4F290D}" type="datetimeFigureOut">
              <a:rPr lang="es-AR" smtClean="0"/>
              <a:t>28/11/2016</a:t>
            </a:fld>
            <a:endParaRPr lang="es-AR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B33AFB-9204-42AC-A14B-C2DB96A25BDF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0280376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6376D-EF7C-4D2B-9580-42C05E4F290D}" type="datetimeFigureOut">
              <a:rPr lang="es-AR" smtClean="0"/>
              <a:t>28/11/2016</a:t>
            </a:fld>
            <a:endParaRPr lang="es-AR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B33AFB-9204-42AC-A14B-C2DB96A25BDF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8314731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AR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6376D-EF7C-4D2B-9580-42C05E4F290D}" type="datetimeFigureOut">
              <a:rPr lang="es-AR" smtClean="0"/>
              <a:t>28/11/2016</a:t>
            </a:fld>
            <a:endParaRPr lang="es-AR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B33AFB-9204-42AC-A14B-C2DB96A25BDF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932009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66376D-EF7C-4D2B-9580-42C05E4F290D}" type="datetimeFigureOut">
              <a:rPr lang="es-AR" smtClean="0"/>
              <a:t>28/11/2016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B33AFB-9204-42AC-A14B-C2DB96A25BDF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6511596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A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99FF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2786856" y="490832"/>
            <a:ext cx="700894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AR" sz="3600" u="sng" dirty="0" smtClean="0"/>
              <a:t>La educación es un acto político</a:t>
            </a:r>
            <a:endParaRPr lang="es-AR" sz="3600" u="sng" dirty="0"/>
          </a:p>
        </p:txBody>
      </p:sp>
      <p:sp>
        <p:nvSpPr>
          <p:cNvPr id="3" name="Rectángulo 2"/>
          <p:cNvSpPr/>
          <p:nvPr/>
        </p:nvSpPr>
        <p:spPr>
          <a:xfrm>
            <a:off x="1287887" y="1582341"/>
            <a:ext cx="10006885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AR" sz="2800" dirty="0" smtClean="0"/>
              <a:t>La educación es una habilitación a la contribución y desarrollo de la libertad, con la que cada uno puede dar valor y credibilidad a lo que es capaz de construir como conocimiento. </a:t>
            </a:r>
          </a:p>
          <a:p>
            <a:pPr algn="just"/>
            <a:r>
              <a:rPr lang="es-AR" sz="2800" dirty="0" smtClean="0"/>
              <a:t>No basta entender con conocer el mundo en que vivimos, es necesario ayudar a formar una “conciencia critica”: es una praxis en tanto practica reflexionada que estimula la intervención y la transformación de cada uno en su propia realidad. </a:t>
            </a:r>
          </a:p>
          <a:p>
            <a:pPr algn="just"/>
            <a:r>
              <a:rPr lang="es-AR" sz="2800" dirty="0" smtClean="0"/>
              <a:t>Enseñar y ayudar a formar conciencia critica resultan tareas insoslayables que muestran y demuestran la educación como un acto de intervención potente en la producción de subjetividad de una época y, por lo mismo como un acto político. </a:t>
            </a:r>
            <a:endParaRPr lang="es-AR" sz="2800" dirty="0" smtClean="0"/>
          </a:p>
        </p:txBody>
      </p:sp>
    </p:spTree>
    <p:extLst>
      <p:ext uri="{BB962C8B-B14F-4D97-AF65-F5344CB8AC3E}">
        <p14:creationId xmlns:p14="http://schemas.microsoft.com/office/powerpoint/2010/main" val="161506103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123</Words>
  <Application>Microsoft Office PowerPoint</Application>
  <PresentationFormat>Panorámica</PresentationFormat>
  <Paragraphs>4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alumno</dc:creator>
  <cp:lastModifiedBy>alumno</cp:lastModifiedBy>
  <cp:revision>1</cp:revision>
  <dcterms:created xsi:type="dcterms:W3CDTF">2016-11-28T14:49:45Z</dcterms:created>
  <dcterms:modified xsi:type="dcterms:W3CDTF">2016-11-28T14:50:26Z</dcterms:modified>
</cp:coreProperties>
</file>