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771-C5DF-46CF-9740-92A0E408B5F1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9A14-D321-46A8-9137-F4C25BEC47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64267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771-C5DF-46CF-9740-92A0E408B5F1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9A14-D321-46A8-9137-F4C25BEC47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1059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771-C5DF-46CF-9740-92A0E408B5F1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9A14-D321-46A8-9137-F4C25BEC47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3577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771-C5DF-46CF-9740-92A0E408B5F1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9A14-D321-46A8-9137-F4C25BEC47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7759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771-C5DF-46CF-9740-92A0E408B5F1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9A14-D321-46A8-9137-F4C25BEC47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419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771-C5DF-46CF-9740-92A0E408B5F1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9A14-D321-46A8-9137-F4C25BEC47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35435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771-C5DF-46CF-9740-92A0E408B5F1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9A14-D321-46A8-9137-F4C25BEC47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19780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771-C5DF-46CF-9740-92A0E408B5F1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9A14-D321-46A8-9137-F4C25BEC47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2951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771-C5DF-46CF-9740-92A0E408B5F1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9A14-D321-46A8-9137-F4C25BEC47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275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771-C5DF-46CF-9740-92A0E408B5F1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9A14-D321-46A8-9137-F4C25BEC47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4511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771-C5DF-46CF-9740-92A0E408B5F1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9A14-D321-46A8-9137-F4C25BEC47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93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23771-C5DF-46CF-9740-92A0E408B5F1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F9A14-D321-46A8-9137-F4C25BEC477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84341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99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07584" y="465666"/>
            <a:ext cx="103674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200" dirty="0" smtClean="0"/>
              <a:t>El aprendizaje grupal es el sostén que andamia el aprendizaje individual</a:t>
            </a:r>
            <a:endParaRPr lang="es-AR" sz="3200" dirty="0"/>
          </a:p>
        </p:txBody>
      </p:sp>
      <p:sp>
        <p:nvSpPr>
          <p:cNvPr id="3" name="Rectángulo 2"/>
          <p:cNvSpPr/>
          <p:nvPr/>
        </p:nvSpPr>
        <p:spPr>
          <a:xfrm>
            <a:off x="991673" y="1859340"/>
            <a:ext cx="103030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2400" dirty="0" smtClean="0"/>
              <a:t>El ser humano es un ser social que construye sus conocimientos y lo hace en relación con otros. El conocer y el aprender implican dos movimientos: “uno individual”, se refiere a los procesos de construcción y reconstrucción de lo vivenciado, para transformarlo en aprendizaje-experiencia, y el “otro colectivo”, en la cual el sujeto participa y de la que es su activo co-creador. Estos movimientos se sintetizan en el sujeto individual-sujeto grupal,  actuando como condición y resultado en la producción de conocimiento. </a:t>
            </a:r>
          </a:p>
          <a:p>
            <a:pPr algn="just"/>
            <a:r>
              <a:rPr lang="es-AR" sz="2400" dirty="0" smtClean="0"/>
              <a:t>Los docentes trabajan con un grupo clase, tarea en la que comparten, en el que se enseña y se aprende en grupo. </a:t>
            </a:r>
            <a:endParaRPr lang="es-AR" sz="2400" dirty="0" smtClean="0"/>
          </a:p>
        </p:txBody>
      </p:sp>
    </p:spTree>
    <p:extLst>
      <p:ext uri="{BB962C8B-B14F-4D97-AF65-F5344CB8AC3E}">
        <p14:creationId xmlns:p14="http://schemas.microsoft.com/office/powerpoint/2010/main" val="6772977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</dc:creator>
  <cp:lastModifiedBy>alumno</cp:lastModifiedBy>
  <cp:revision>1</cp:revision>
  <dcterms:created xsi:type="dcterms:W3CDTF">2016-11-28T14:59:48Z</dcterms:created>
  <dcterms:modified xsi:type="dcterms:W3CDTF">2016-11-28T15:00:22Z</dcterms:modified>
</cp:coreProperties>
</file>