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AR"/>
          </a:p>
        </p:txBody>
      </p:sp>
      <p:sp>
        <p:nvSpPr>
          <p:cNvPr id="4" name="Marcador de fecha 3"/>
          <p:cNvSpPr>
            <a:spLocks noGrp="1"/>
          </p:cNvSpPr>
          <p:nvPr>
            <p:ph type="dt" sz="half" idx="10"/>
          </p:nvPr>
        </p:nvSpPr>
        <p:spPr/>
        <p:txBody>
          <a:bodyPr/>
          <a:lstStyle/>
          <a:p>
            <a:fld id="{311E631B-07D3-4535-9C32-AC122203DB76}" type="datetimeFigureOut">
              <a:rPr lang="es-AR" smtClean="0"/>
              <a:t>28/11/2016</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6D5BAEA5-F195-424C-B6C0-691ABDE618B5}" type="slidenum">
              <a:rPr lang="es-AR" smtClean="0"/>
              <a:t>‹Nº›</a:t>
            </a:fld>
            <a:endParaRPr lang="es-AR"/>
          </a:p>
        </p:txBody>
      </p:sp>
    </p:spTree>
    <p:extLst>
      <p:ext uri="{BB962C8B-B14F-4D97-AF65-F5344CB8AC3E}">
        <p14:creationId xmlns:p14="http://schemas.microsoft.com/office/powerpoint/2010/main" val="119583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311E631B-07D3-4535-9C32-AC122203DB76}" type="datetimeFigureOut">
              <a:rPr lang="es-AR" smtClean="0"/>
              <a:t>28/11/2016</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6D5BAEA5-F195-424C-B6C0-691ABDE618B5}" type="slidenum">
              <a:rPr lang="es-AR" smtClean="0"/>
              <a:t>‹Nº›</a:t>
            </a:fld>
            <a:endParaRPr lang="es-AR"/>
          </a:p>
        </p:txBody>
      </p:sp>
    </p:spTree>
    <p:extLst>
      <p:ext uri="{BB962C8B-B14F-4D97-AF65-F5344CB8AC3E}">
        <p14:creationId xmlns:p14="http://schemas.microsoft.com/office/powerpoint/2010/main" val="244979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311E631B-07D3-4535-9C32-AC122203DB76}" type="datetimeFigureOut">
              <a:rPr lang="es-AR" smtClean="0"/>
              <a:t>28/11/2016</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6D5BAEA5-F195-424C-B6C0-691ABDE618B5}" type="slidenum">
              <a:rPr lang="es-AR" smtClean="0"/>
              <a:t>‹Nº›</a:t>
            </a:fld>
            <a:endParaRPr lang="es-AR"/>
          </a:p>
        </p:txBody>
      </p:sp>
    </p:spTree>
    <p:extLst>
      <p:ext uri="{BB962C8B-B14F-4D97-AF65-F5344CB8AC3E}">
        <p14:creationId xmlns:p14="http://schemas.microsoft.com/office/powerpoint/2010/main" val="2473612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311E631B-07D3-4535-9C32-AC122203DB76}" type="datetimeFigureOut">
              <a:rPr lang="es-AR" smtClean="0"/>
              <a:t>28/11/2016</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6D5BAEA5-F195-424C-B6C0-691ABDE618B5}" type="slidenum">
              <a:rPr lang="es-AR" smtClean="0"/>
              <a:t>‹Nº›</a:t>
            </a:fld>
            <a:endParaRPr lang="es-AR"/>
          </a:p>
        </p:txBody>
      </p:sp>
    </p:spTree>
    <p:extLst>
      <p:ext uri="{BB962C8B-B14F-4D97-AF65-F5344CB8AC3E}">
        <p14:creationId xmlns:p14="http://schemas.microsoft.com/office/powerpoint/2010/main" val="518171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311E631B-07D3-4535-9C32-AC122203DB76}" type="datetimeFigureOut">
              <a:rPr lang="es-AR" smtClean="0"/>
              <a:t>28/11/2016</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6D5BAEA5-F195-424C-B6C0-691ABDE618B5}" type="slidenum">
              <a:rPr lang="es-AR" smtClean="0"/>
              <a:t>‹Nº›</a:t>
            </a:fld>
            <a:endParaRPr lang="es-AR"/>
          </a:p>
        </p:txBody>
      </p:sp>
    </p:spTree>
    <p:extLst>
      <p:ext uri="{BB962C8B-B14F-4D97-AF65-F5344CB8AC3E}">
        <p14:creationId xmlns:p14="http://schemas.microsoft.com/office/powerpoint/2010/main" val="1527699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Marcador de fecha 4"/>
          <p:cNvSpPr>
            <a:spLocks noGrp="1"/>
          </p:cNvSpPr>
          <p:nvPr>
            <p:ph type="dt" sz="half" idx="10"/>
          </p:nvPr>
        </p:nvSpPr>
        <p:spPr/>
        <p:txBody>
          <a:bodyPr/>
          <a:lstStyle/>
          <a:p>
            <a:fld id="{311E631B-07D3-4535-9C32-AC122203DB76}" type="datetimeFigureOut">
              <a:rPr lang="es-AR" smtClean="0"/>
              <a:t>28/11/2016</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6D5BAEA5-F195-424C-B6C0-691ABDE618B5}" type="slidenum">
              <a:rPr lang="es-AR" smtClean="0"/>
              <a:t>‹Nº›</a:t>
            </a:fld>
            <a:endParaRPr lang="es-AR"/>
          </a:p>
        </p:txBody>
      </p:sp>
    </p:spTree>
    <p:extLst>
      <p:ext uri="{BB962C8B-B14F-4D97-AF65-F5344CB8AC3E}">
        <p14:creationId xmlns:p14="http://schemas.microsoft.com/office/powerpoint/2010/main" val="1025089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Marcador de fecha 6"/>
          <p:cNvSpPr>
            <a:spLocks noGrp="1"/>
          </p:cNvSpPr>
          <p:nvPr>
            <p:ph type="dt" sz="half" idx="10"/>
          </p:nvPr>
        </p:nvSpPr>
        <p:spPr/>
        <p:txBody>
          <a:bodyPr/>
          <a:lstStyle/>
          <a:p>
            <a:fld id="{311E631B-07D3-4535-9C32-AC122203DB76}" type="datetimeFigureOut">
              <a:rPr lang="es-AR" smtClean="0"/>
              <a:t>28/11/2016</a:t>
            </a:fld>
            <a:endParaRPr lang="es-AR"/>
          </a:p>
        </p:txBody>
      </p:sp>
      <p:sp>
        <p:nvSpPr>
          <p:cNvPr id="8" name="Marcador de pie de página 7"/>
          <p:cNvSpPr>
            <a:spLocks noGrp="1"/>
          </p:cNvSpPr>
          <p:nvPr>
            <p:ph type="ftr" sz="quarter" idx="11"/>
          </p:nvPr>
        </p:nvSpPr>
        <p:spPr/>
        <p:txBody>
          <a:bodyPr/>
          <a:lstStyle/>
          <a:p>
            <a:endParaRPr lang="es-AR"/>
          </a:p>
        </p:txBody>
      </p:sp>
      <p:sp>
        <p:nvSpPr>
          <p:cNvPr id="9" name="Marcador de número de diapositiva 8"/>
          <p:cNvSpPr>
            <a:spLocks noGrp="1"/>
          </p:cNvSpPr>
          <p:nvPr>
            <p:ph type="sldNum" sz="quarter" idx="12"/>
          </p:nvPr>
        </p:nvSpPr>
        <p:spPr/>
        <p:txBody>
          <a:bodyPr/>
          <a:lstStyle/>
          <a:p>
            <a:fld id="{6D5BAEA5-F195-424C-B6C0-691ABDE618B5}" type="slidenum">
              <a:rPr lang="es-AR" smtClean="0"/>
              <a:t>‹Nº›</a:t>
            </a:fld>
            <a:endParaRPr lang="es-AR"/>
          </a:p>
        </p:txBody>
      </p:sp>
    </p:spTree>
    <p:extLst>
      <p:ext uri="{BB962C8B-B14F-4D97-AF65-F5344CB8AC3E}">
        <p14:creationId xmlns:p14="http://schemas.microsoft.com/office/powerpoint/2010/main" val="2707895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fecha 2"/>
          <p:cNvSpPr>
            <a:spLocks noGrp="1"/>
          </p:cNvSpPr>
          <p:nvPr>
            <p:ph type="dt" sz="half" idx="10"/>
          </p:nvPr>
        </p:nvSpPr>
        <p:spPr/>
        <p:txBody>
          <a:bodyPr/>
          <a:lstStyle/>
          <a:p>
            <a:fld id="{311E631B-07D3-4535-9C32-AC122203DB76}" type="datetimeFigureOut">
              <a:rPr lang="es-AR" smtClean="0"/>
              <a:t>28/11/2016</a:t>
            </a:fld>
            <a:endParaRPr lang="es-AR"/>
          </a:p>
        </p:txBody>
      </p:sp>
      <p:sp>
        <p:nvSpPr>
          <p:cNvPr id="4" name="Marcador de pie de página 3"/>
          <p:cNvSpPr>
            <a:spLocks noGrp="1"/>
          </p:cNvSpPr>
          <p:nvPr>
            <p:ph type="ftr" sz="quarter" idx="11"/>
          </p:nvPr>
        </p:nvSpPr>
        <p:spPr/>
        <p:txBody>
          <a:bodyPr/>
          <a:lstStyle/>
          <a:p>
            <a:endParaRPr lang="es-AR"/>
          </a:p>
        </p:txBody>
      </p:sp>
      <p:sp>
        <p:nvSpPr>
          <p:cNvPr id="5" name="Marcador de número de diapositiva 4"/>
          <p:cNvSpPr>
            <a:spLocks noGrp="1"/>
          </p:cNvSpPr>
          <p:nvPr>
            <p:ph type="sldNum" sz="quarter" idx="12"/>
          </p:nvPr>
        </p:nvSpPr>
        <p:spPr/>
        <p:txBody>
          <a:bodyPr/>
          <a:lstStyle/>
          <a:p>
            <a:fld id="{6D5BAEA5-F195-424C-B6C0-691ABDE618B5}" type="slidenum">
              <a:rPr lang="es-AR" smtClean="0"/>
              <a:t>‹Nº›</a:t>
            </a:fld>
            <a:endParaRPr lang="es-AR"/>
          </a:p>
        </p:txBody>
      </p:sp>
    </p:spTree>
    <p:extLst>
      <p:ext uri="{BB962C8B-B14F-4D97-AF65-F5344CB8AC3E}">
        <p14:creationId xmlns:p14="http://schemas.microsoft.com/office/powerpoint/2010/main" val="2196974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11E631B-07D3-4535-9C32-AC122203DB76}" type="datetimeFigureOut">
              <a:rPr lang="es-AR" smtClean="0"/>
              <a:t>28/11/2016</a:t>
            </a:fld>
            <a:endParaRPr lang="es-AR"/>
          </a:p>
        </p:txBody>
      </p:sp>
      <p:sp>
        <p:nvSpPr>
          <p:cNvPr id="3" name="Marcador de pie de página 2"/>
          <p:cNvSpPr>
            <a:spLocks noGrp="1"/>
          </p:cNvSpPr>
          <p:nvPr>
            <p:ph type="ftr" sz="quarter" idx="11"/>
          </p:nvPr>
        </p:nvSpPr>
        <p:spPr/>
        <p:txBody>
          <a:bodyPr/>
          <a:lstStyle/>
          <a:p>
            <a:endParaRPr lang="es-AR"/>
          </a:p>
        </p:txBody>
      </p:sp>
      <p:sp>
        <p:nvSpPr>
          <p:cNvPr id="4" name="Marcador de número de diapositiva 3"/>
          <p:cNvSpPr>
            <a:spLocks noGrp="1"/>
          </p:cNvSpPr>
          <p:nvPr>
            <p:ph type="sldNum" sz="quarter" idx="12"/>
          </p:nvPr>
        </p:nvSpPr>
        <p:spPr/>
        <p:txBody>
          <a:bodyPr/>
          <a:lstStyle/>
          <a:p>
            <a:fld id="{6D5BAEA5-F195-424C-B6C0-691ABDE618B5}" type="slidenum">
              <a:rPr lang="es-AR" smtClean="0"/>
              <a:t>‹Nº›</a:t>
            </a:fld>
            <a:endParaRPr lang="es-AR"/>
          </a:p>
        </p:txBody>
      </p:sp>
    </p:spTree>
    <p:extLst>
      <p:ext uri="{BB962C8B-B14F-4D97-AF65-F5344CB8AC3E}">
        <p14:creationId xmlns:p14="http://schemas.microsoft.com/office/powerpoint/2010/main" val="3259976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311E631B-07D3-4535-9C32-AC122203DB76}" type="datetimeFigureOut">
              <a:rPr lang="es-AR" smtClean="0"/>
              <a:t>28/11/2016</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6D5BAEA5-F195-424C-B6C0-691ABDE618B5}" type="slidenum">
              <a:rPr lang="es-AR" smtClean="0"/>
              <a:t>‹Nº›</a:t>
            </a:fld>
            <a:endParaRPr lang="es-AR"/>
          </a:p>
        </p:txBody>
      </p:sp>
    </p:spTree>
    <p:extLst>
      <p:ext uri="{BB962C8B-B14F-4D97-AF65-F5344CB8AC3E}">
        <p14:creationId xmlns:p14="http://schemas.microsoft.com/office/powerpoint/2010/main" val="2939344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311E631B-07D3-4535-9C32-AC122203DB76}" type="datetimeFigureOut">
              <a:rPr lang="es-AR" smtClean="0"/>
              <a:t>28/11/2016</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6D5BAEA5-F195-424C-B6C0-691ABDE618B5}" type="slidenum">
              <a:rPr lang="es-AR" smtClean="0"/>
              <a:t>‹Nº›</a:t>
            </a:fld>
            <a:endParaRPr lang="es-AR"/>
          </a:p>
        </p:txBody>
      </p:sp>
    </p:spTree>
    <p:extLst>
      <p:ext uri="{BB962C8B-B14F-4D97-AF65-F5344CB8AC3E}">
        <p14:creationId xmlns:p14="http://schemas.microsoft.com/office/powerpoint/2010/main" val="2005814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1E631B-07D3-4535-9C32-AC122203DB76}" type="datetimeFigureOut">
              <a:rPr lang="es-AR" smtClean="0"/>
              <a:t>28/11/2016</a:t>
            </a:fld>
            <a:endParaRPr lang="es-AR"/>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5BAEA5-F195-424C-B6C0-691ABDE618B5}" type="slidenum">
              <a:rPr lang="es-AR" smtClean="0"/>
              <a:t>‹Nº›</a:t>
            </a:fld>
            <a:endParaRPr lang="es-AR"/>
          </a:p>
        </p:txBody>
      </p:sp>
    </p:spTree>
    <p:extLst>
      <p:ext uri="{BB962C8B-B14F-4D97-AF65-F5344CB8AC3E}">
        <p14:creationId xmlns:p14="http://schemas.microsoft.com/office/powerpoint/2010/main" val="4033823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F66FF"/>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CuadroTexto 1"/>
          <p:cNvSpPr txBox="1"/>
          <p:nvPr/>
        </p:nvSpPr>
        <p:spPr>
          <a:xfrm>
            <a:off x="3734874" y="717849"/>
            <a:ext cx="5125792" cy="461665"/>
          </a:xfrm>
          <a:prstGeom prst="rect">
            <a:avLst/>
          </a:prstGeom>
          <a:noFill/>
        </p:spPr>
        <p:txBody>
          <a:bodyPr wrap="square" rtlCol="0">
            <a:spAutoFit/>
          </a:bodyPr>
          <a:lstStyle/>
          <a:p>
            <a:pPr algn="ctr"/>
            <a:r>
              <a:rPr lang="es-AR" sz="2400" u="sng" dirty="0" smtClean="0"/>
              <a:t>EL CONOCIMIENTO SOCIAL</a:t>
            </a:r>
            <a:endParaRPr lang="es-AR" sz="2400" u="sng" dirty="0"/>
          </a:p>
        </p:txBody>
      </p:sp>
      <p:sp>
        <p:nvSpPr>
          <p:cNvPr id="3" name="CuadroTexto 2"/>
          <p:cNvSpPr txBox="1"/>
          <p:nvPr/>
        </p:nvSpPr>
        <p:spPr>
          <a:xfrm>
            <a:off x="1468193" y="1815921"/>
            <a:ext cx="9659154" cy="2862322"/>
          </a:xfrm>
          <a:prstGeom prst="rect">
            <a:avLst/>
          </a:prstGeom>
          <a:noFill/>
        </p:spPr>
        <p:txBody>
          <a:bodyPr wrap="square" rtlCol="0">
            <a:spAutoFit/>
          </a:bodyPr>
          <a:lstStyle/>
          <a:p>
            <a:pPr algn="just"/>
            <a:r>
              <a:rPr lang="es-AR" dirty="0" smtClean="0"/>
              <a:t>Desde el realismo critico se sostiene que el conocimiento es un conocimiento del mundo que intenta apropiarse de lo real sin ser una copia de los real. Dicho conocimiento se realiza a través de una interacción que da lugar a una organización profunda, novedosa, a una reestructuración de los sistema de conocimiento que definen tanto al sujeto como a los objetos de conocimientos. Los objetos de conocimiento no se identifica con la realidad, sino que son el recorte de esa realidad, que son algo así como objetos intencionales producido por una actividad significativa, el objeto de conocimiento no puede estar sin el sujeto, porque esta actividad constructiva del objeto de conocimiento involucra una interacción con la realidad (…) la secuencia del objeto de conocimiento producido por las ciencias y por el conocimiento infantil tiende a aproximarse a lo real, sin captúralo definitivamente jamás.  </a:t>
            </a:r>
            <a:endParaRPr lang="es-AR" dirty="0"/>
          </a:p>
        </p:txBody>
      </p:sp>
    </p:spTree>
    <p:extLst>
      <p:ext uri="{BB962C8B-B14F-4D97-AF65-F5344CB8AC3E}">
        <p14:creationId xmlns:p14="http://schemas.microsoft.com/office/powerpoint/2010/main" val="209906347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TotalTime>
  <Words>156</Words>
  <Application>Microsoft Office PowerPoint</Application>
  <PresentationFormat>Panorámica</PresentationFormat>
  <Paragraphs>2</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alumno</dc:creator>
  <cp:lastModifiedBy>alumno</cp:lastModifiedBy>
  <cp:revision>4</cp:revision>
  <dcterms:created xsi:type="dcterms:W3CDTF">2016-11-28T13:29:27Z</dcterms:created>
  <dcterms:modified xsi:type="dcterms:W3CDTF">2016-11-28T16:26:14Z</dcterms:modified>
</cp:coreProperties>
</file>