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B4D0-2437-4768-B960-6DE204C86CC0}" type="datetimeFigureOut">
              <a:rPr lang="ca-ES" smtClean="0"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E2B7-A42D-4B21-8F2B-1F2296FA6678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l="18752" t="11874" r="17457" b="72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/>
          </a:bodyPr>
          <a:lstStyle/>
          <a:p>
            <a:r>
              <a:rPr lang="ca-ES" sz="3600" dirty="0">
                <a:latin typeface="Arial Black" pitchFamily="34" charset="0"/>
              </a:rPr>
              <a:t>ESPAIS NATURALS PROTEGITS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5922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a-ES" sz="3100" i="1" dirty="0">
                <a:solidFill>
                  <a:schemeClr val="tx1"/>
                </a:solidFill>
                <a:latin typeface="Arial Black" pitchFamily="34" charset="0"/>
              </a:rPr>
              <a:t>Es podria definir com aquella zona geogràfica, terrestre o marítima, dedicada especialment a la protecció i manteniment de la diversitat biològica, dels recursos naturals i culturals associats, gestionats i administrats legalment a fi d'aconseguir objectius específics de conservació. </a:t>
            </a: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de Office</vt:lpstr>
      <vt:lpstr>ESPAIS NATURALS PROTEGITS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ESPAIS NATURALS PROTEGITS</dc:title>
  <dc:creator>Usuario</dc:creator>
  <cp:lastModifiedBy>Yanina Natalia Soracco Buonano</cp:lastModifiedBy>
  <cp:revision>1</cp:revision>
  <dcterms:created xsi:type="dcterms:W3CDTF">2016-12-19T15:42:54Z</dcterms:created>
  <dcterms:modified xsi:type="dcterms:W3CDTF">2016-12-19T16:38:43Z</dcterms:modified>
</cp:coreProperties>
</file>