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0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97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78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059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29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66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93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39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46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4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59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945F-E296-7349-9020-3BB7824887F2}" type="datetimeFigureOut">
              <a:rPr lang="es-ES" smtClean="0"/>
              <a:t>14/12/16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05E76-C1D8-B447-B490-8AA5D248E2A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17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8" y="828016"/>
            <a:ext cx="7990163" cy="96279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6600" b="1" dirty="0" smtClean="0"/>
              <a:t>PLUJA D’IDEES</a:t>
            </a:r>
            <a:endParaRPr lang="es-ES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799" y="1790814"/>
            <a:ext cx="7990163" cy="393978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4400" dirty="0" err="1" smtClean="0"/>
              <a:t>Què</a:t>
            </a:r>
            <a:r>
              <a:rPr lang="es-ES" sz="4400" dirty="0" smtClean="0"/>
              <a:t> saben?</a:t>
            </a:r>
          </a:p>
          <a:p>
            <a:pPr>
              <a:lnSpc>
                <a:spcPct val="110000"/>
              </a:lnSpc>
            </a:pPr>
            <a:r>
              <a:rPr lang="es-ES" sz="4400" dirty="0" err="1" smtClean="0"/>
              <a:t>Classificació</a:t>
            </a:r>
            <a:r>
              <a:rPr lang="es-ES" sz="4400" dirty="0" smtClean="0"/>
              <a:t> </a:t>
            </a:r>
            <a:r>
              <a:rPr lang="es-ES" sz="4400" dirty="0" err="1" smtClean="0"/>
              <a:t>amb</a:t>
            </a:r>
            <a:r>
              <a:rPr lang="es-ES" sz="4400" dirty="0" smtClean="0"/>
              <a:t> </a:t>
            </a:r>
            <a:r>
              <a:rPr lang="es-ES" sz="4400" dirty="0" err="1" smtClean="0"/>
              <a:t>imatges</a:t>
            </a:r>
            <a:r>
              <a:rPr lang="es-ES" sz="4400" dirty="0" smtClean="0"/>
              <a:t> </a:t>
            </a:r>
          </a:p>
          <a:p>
            <a:pPr>
              <a:lnSpc>
                <a:spcPct val="110000"/>
              </a:lnSpc>
            </a:pPr>
            <a:r>
              <a:rPr lang="es-ES" sz="4400" dirty="0" smtClean="0"/>
              <a:t>Parlar sobre la sargantana </a:t>
            </a:r>
          </a:p>
          <a:p>
            <a:pPr>
              <a:lnSpc>
                <a:spcPct val="110000"/>
              </a:lnSpc>
            </a:pPr>
            <a:r>
              <a:rPr lang="es-ES" sz="4400" dirty="0" smtClean="0"/>
              <a:t>Preparar preguntes per la </a:t>
            </a:r>
            <a:r>
              <a:rPr lang="es-ES" sz="4400" dirty="0" err="1" smtClean="0"/>
              <a:t>sortida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425244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643" y="520964"/>
            <a:ext cx="8464304" cy="126984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6600" b="1" dirty="0" smtClean="0"/>
              <a:t>OBJECTIUS</a:t>
            </a:r>
            <a:endParaRPr lang="es-ES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644" y="1790813"/>
            <a:ext cx="8464304" cy="433051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71500" lvl="0" indent="-571500" algn="l">
              <a:buFont typeface="Arial"/>
              <a:buChar char="•"/>
            </a:pPr>
            <a:r>
              <a:rPr lang="es-ES" sz="4400" dirty="0"/>
              <a:t>Identificar i </a:t>
            </a:r>
            <a:r>
              <a:rPr lang="es-ES" sz="4400" dirty="0" err="1"/>
              <a:t>classificar</a:t>
            </a:r>
            <a:r>
              <a:rPr lang="es-ES" sz="4400" dirty="0"/>
              <a:t> </a:t>
            </a:r>
            <a:r>
              <a:rPr lang="es-ES" sz="4400" dirty="0" err="1"/>
              <a:t>els</a:t>
            </a:r>
            <a:r>
              <a:rPr lang="es-ES" sz="4400" dirty="0"/>
              <a:t> </a:t>
            </a:r>
            <a:r>
              <a:rPr lang="es-ES" sz="4400" dirty="0" err="1"/>
              <a:t>animals</a:t>
            </a:r>
            <a:r>
              <a:rPr lang="es-ES" sz="4400" dirty="0"/>
              <a:t> </a:t>
            </a:r>
            <a:r>
              <a:rPr lang="es-ES" sz="4400" dirty="0" err="1"/>
              <a:t>segons</a:t>
            </a:r>
            <a:r>
              <a:rPr lang="es-ES" sz="4400" dirty="0"/>
              <a:t> si </a:t>
            </a:r>
            <a:r>
              <a:rPr lang="es-ES" sz="4400" dirty="0" err="1"/>
              <a:t>són</a:t>
            </a:r>
            <a:r>
              <a:rPr lang="es-ES" sz="4400" dirty="0"/>
              <a:t> </a:t>
            </a:r>
            <a:r>
              <a:rPr lang="es-ES" sz="4400" dirty="0" err="1"/>
              <a:t>vertebrats</a:t>
            </a:r>
            <a:r>
              <a:rPr lang="es-ES" sz="4400" dirty="0"/>
              <a:t> o </a:t>
            </a:r>
            <a:r>
              <a:rPr lang="es-ES" sz="4400" dirty="0" err="1"/>
              <a:t>invertebrats</a:t>
            </a:r>
            <a:r>
              <a:rPr lang="es-ES" sz="4400" dirty="0" smtClean="0"/>
              <a:t>.</a:t>
            </a:r>
            <a:endParaRPr lang="es-ES" sz="1400" dirty="0" smtClean="0"/>
          </a:p>
          <a:p>
            <a:pPr marL="571500" lvl="0" indent="-571500" algn="l">
              <a:buFont typeface="Arial"/>
              <a:buChar char="•"/>
            </a:pPr>
            <a:endParaRPr lang="es-ES" sz="4400" dirty="0"/>
          </a:p>
          <a:p>
            <a:pPr marL="571500" lvl="0" indent="-571500" algn="l">
              <a:buFont typeface="Arial"/>
              <a:buChar char="•"/>
            </a:pPr>
            <a:r>
              <a:rPr lang="es-ES" sz="4400" dirty="0" err="1"/>
              <a:t>Introduir</a:t>
            </a:r>
            <a:r>
              <a:rPr lang="es-ES" sz="4400" dirty="0"/>
              <a:t> </a:t>
            </a:r>
            <a:r>
              <a:rPr lang="es-ES" sz="4400" dirty="0" err="1"/>
              <a:t>característiques</a:t>
            </a:r>
            <a:r>
              <a:rPr lang="es-ES" sz="4400" dirty="0"/>
              <a:t> </a:t>
            </a:r>
            <a:r>
              <a:rPr lang="es-ES" sz="4400" dirty="0" smtClean="0"/>
              <a:t>de la sargantana.</a:t>
            </a:r>
            <a:endParaRPr lang="es-ES" sz="4400" dirty="0"/>
          </a:p>
          <a:p>
            <a:pPr>
              <a:lnSpc>
                <a:spcPct val="110000"/>
              </a:lnSpc>
            </a:pP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167359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36</Words>
  <Application>Microsoft Macintosh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PLUJA D’IDEES</vt:lpstr>
      <vt:lpstr>OBJECTIUS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PLUJA DE IDEES</dc:title>
  <dc:creator>Jessica May</dc:creator>
  <cp:lastModifiedBy>Jessica May</cp:lastModifiedBy>
  <cp:revision>4</cp:revision>
  <dcterms:created xsi:type="dcterms:W3CDTF">2016-12-14T17:31:34Z</dcterms:created>
  <dcterms:modified xsi:type="dcterms:W3CDTF">2016-12-14T18:39:05Z</dcterms:modified>
</cp:coreProperties>
</file>