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1D6E-5D88-C945-A21F-D99BD6183607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CA93-5EF1-7548-ACB6-4ED17D8B685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416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1D6E-5D88-C945-A21F-D99BD6183607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CA93-5EF1-7548-ACB6-4ED17D8B685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710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1D6E-5D88-C945-A21F-D99BD6183607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CA93-5EF1-7548-ACB6-4ED17D8B685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555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1D6E-5D88-C945-A21F-D99BD6183607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CA93-5EF1-7548-ACB6-4ED17D8B685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9664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1D6E-5D88-C945-A21F-D99BD6183607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CA93-5EF1-7548-ACB6-4ED17D8B685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1464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1D6E-5D88-C945-A21F-D99BD6183607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CA93-5EF1-7548-ACB6-4ED17D8B685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380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1D6E-5D88-C945-A21F-D99BD6183607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CA93-5EF1-7548-ACB6-4ED17D8B685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1745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1D6E-5D88-C945-A21F-D99BD6183607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CA93-5EF1-7548-ACB6-4ED17D8B685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0980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1D6E-5D88-C945-A21F-D99BD6183607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CA93-5EF1-7548-ACB6-4ED17D8B685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0389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1D6E-5D88-C945-A21F-D99BD6183607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CA93-5EF1-7548-ACB6-4ED17D8B685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4647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1D6E-5D88-C945-A21F-D99BD6183607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CA93-5EF1-7548-ACB6-4ED17D8B685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3260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71D6E-5D88-C945-A21F-D99BD6183607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7CA93-5EF1-7548-ACB6-4ED17D8B685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8540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/>
            <a:endParaRPr lang="es-ES" dirty="0"/>
          </a:p>
        </p:txBody>
      </p:sp>
      <p:pic>
        <p:nvPicPr>
          <p:cNvPr id="4" name="Imagen 3" descr="Captura de pantalla 2016-12-14 a las 13.45.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75" y="113841"/>
            <a:ext cx="8822838" cy="674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9696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Jessica May</dc:creator>
  <cp:lastModifiedBy>Jessica May</cp:lastModifiedBy>
  <cp:revision>1</cp:revision>
  <dcterms:created xsi:type="dcterms:W3CDTF">2016-12-14T12:45:10Z</dcterms:created>
  <dcterms:modified xsi:type="dcterms:W3CDTF">2016-12-14T12:45:48Z</dcterms:modified>
</cp:coreProperties>
</file>