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12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0DBA-D9D3-AC42-A86B-6C4BA7B1F468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E32B2-8872-A24D-8C8F-9B5F60763C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8980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0DBA-D9D3-AC42-A86B-6C4BA7B1F468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E32B2-8872-A24D-8C8F-9B5F60763C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866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0DBA-D9D3-AC42-A86B-6C4BA7B1F468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E32B2-8872-A24D-8C8F-9B5F60763C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735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0DBA-D9D3-AC42-A86B-6C4BA7B1F468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E32B2-8872-A24D-8C8F-9B5F60763C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11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0DBA-D9D3-AC42-A86B-6C4BA7B1F468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E32B2-8872-A24D-8C8F-9B5F60763C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439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0DBA-D9D3-AC42-A86B-6C4BA7B1F468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E32B2-8872-A24D-8C8F-9B5F60763C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6312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0DBA-D9D3-AC42-A86B-6C4BA7B1F468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E32B2-8872-A24D-8C8F-9B5F60763C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3568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0DBA-D9D3-AC42-A86B-6C4BA7B1F468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E32B2-8872-A24D-8C8F-9B5F60763C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24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0DBA-D9D3-AC42-A86B-6C4BA7B1F468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E32B2-8872-A24D-8C8F-9B5F60763C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183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0DBA-D9D3-AC42-A86B-6C4BA7B1F468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E32B2-8872-A24D-8C8F-9B5F60763C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3684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0DBA-D9D3-AC42-A86B-6C4BA7B1F468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E32B2-8872-A24D-8C8F-9B5F60763C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859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D0DBA-D9D3-AC42-A86B-6C4BA7B1F468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E32B2-8872-A24D-8C8F-9B5F60763CB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0953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1161" y="378515"/>
            <a:ext cx="8496201" cy="147002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6000" b="1" dirty="0" smtClean="0"/>
              <a:t>OBJECTIUS</a:t>
            </a:r>
            <a:endParaRPr lang="es-ES" sz="6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1161" y="2096728"/>
            <a:ext cx="8496201" cy="426854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lvl="0" algn="just">
              <a:lnSpc>
                <a:spcPct val="130000"/>
              </a:lnSpc>
            </a:pPr>
            <a:endParaRPr lang="es-ES" sz="4600" u="none" strike="noStrike" dirty="0" smtClean="0">
              <a:solidFill>
                <a:srgbClr val="000000"/>
              </a:solidFill>
              <a:effectLst/>
            </a:endParaRPr>
          </a:p>
          <a:p>
            <a:pPr marL="457200" lvl="0" indent="-457200" algn="just">
              <a:lnSpc>
                <a:spcPct val="130000"/>
              </a:lnSpc>
              <a:buFont typeface="Arial"/>
              <a:buChar char="•"/>
            </a:pPr>
            <a:r>
              <a:rPr lang="es-ES" sz="4600" u="none" strike="noStrike" dirty="0" smtClean="0">
                <a:solidFill>
                  <a:srgbClr val="000000"/>
                </a:solidFill>
                <a:effectLst/>
              </a:rPr>
              <a:t>Identificar i </a:t>
            </a:r>
            <a:r>
              <a:rPr lang="es-ES" sz="4600" u="none" strike="noStrike" dirty="0" err="1" smtClean="0">
                <a:solidFill>
                  <a:srgbClr val="000000"/>
                </a:solidFill>
                <a:effectLst/>
              </a:rPr>
              <a:t>classificar</a:t>
            </a:r>
            <a:r>
              <a:rPr lang="es-ES" sz="4600" u="none" strike="noStrike" dirty="0" smtClean="0">
                <a:solidFill>
                  <a:srgbClr val="000000"/>
                </a:solidFill>
                <a:effectLst/>
              </a:rPr>
              <a:t> </a:t>
            </a:r>
            <a:r>
              <a:rPr lang="es-ES" sz="4600" u="none" strike="noStrike" dirty="0" err="1" smtClean="0">
                <a:solidFill>
                  <a:srgbClr val="000000"/>
                </a:solidFill>
                <a:effectLst/>
              </a:rPr>
              <a:t>els</a:t>
            </a:r>
            <a:r>
              <a:rPr lang="es-ES" sz="4600" u="none" strike="noStrike" dirty="0" smtClean="0">
                <a:solidFill>
                  <a:srgbClr val="000000"/>
                </a:solidFill>
                <a:effectLst/>
              </a:rPr>
              <a:t> </a:t>
            </a:r>
            <a:r>
              <a:rPr lang="es-ES" sz="4600" u="none" strike="noStrike" dirty="0" err="1" smtClean="0">
                <a:solidFill>
                  <a:srgbClr val="000000"/>
                </a:solidFill>
                <a:effectLst/>
              </a:rPr>
              <a:t>animals</a:t>
            </a:r>
            <a:r>
              <a:rPr lang="es-ES" sz="4600" u="none" strike="noStrike" dirty="0" smtClean="0">
                <a:solidFill>
                  <a:srgbClr val="000000"/>
                </a:solidFill>
                <a:effectLst/>
              </a:rPr>
              <a:t> </a:t>
            </a:r>
            <a:r>
              <a:rPr lang="es-ES" sz="4600" u="none" strike="noStrike" dirty="0" err="1" smtClean="0">
                <a:solidFill>
                  <a:srgbClr val="000000"/>
                </a:solidFill>
                <a:effectLst/>
              </a:rPr>
              <a:t>segons</a:t>
            </a:r>
            <a:r>
              <a:rPr lang="es-ES" sz="4600" u="none" strike="noStrike" dirty="0" smtClean="0">
                <a:solidFill>
                  <a:srgbClr val="000000"/>
                </a:solidFill>
                <a:effectLst/>
              </a:rPr>
              <a:t> si </a:t>
            </a:r>
            <a:r>
              <a:rPr lang="es-ES" sz="4600" u="none" strike="noStrike" dirty="0" err="1" smtClean="0">
                <a:solidFill>
                  <a:srgbClr val="000000"/>
                </a:solidFill>
                <a:effectLst/>
              </a:rPr>
              <a:t>són</a:t>
            </a:r>
            <a:r>
              <a:rPr lang="es-ES" sz="4600" u="none" strike="noStrike" dirty="0" smtClean="0">
                <a:solidFill>
                  <a:srgbClr val="000000"/>
                </a:solidFill>
                <a:effectLst/>
              </a:rPr>
              <a:t> </a:t>
            </a:r>
            <a:r>
              <a:rPr lang="es-ES" sz="4600" u="none" strike="noStrike" dirty="0" err="1" smtClean="0">
                <a:solidFill>
                  <a:srgbClr val="000000"/>
                </a:solidFill>
                <a:effectLst/>
              </a:rPr>
              <a:t>vertebrats</a:t>
            </a:r>
            <a:r>
              <a:rPr lang="es-ES" sz="4600" u="none" strike="noStrike" dirty="0" smtClean="0">
                <a:solidFill>
                  <a:srgbClr val="000000"/>
                </a:solidFill>
                <a:effectLst/>
              </a:rPr>
              <a:t> o </a:t>
            </a:r>
            <a:r>
              <a:rPr lang="es-ES" sz="4600" u="none" strike="noStrike" dirty="0" err="1" smtClean="0">
                <a:solidFill>
                  <a:srgbClr val="000000"/>
                </a:solidFill>
                <a:effectLst/>
              </a:rPr>
              <a:t>invertebrats</a:t>
            </a:r>
            <a:r>
              <a:rPr lang="es-ES" sz="4600" u="none" strike="noStrike" dirty="0" smtClean="0">
                <a:solidFill>
                  <a:srgbClr val="000000"/>
                </a:solidFill>
                <a:effectLst/>
              </a:rPr>
              <a:t>.</a:t>
            </a:r>
          </a:p>
          <a:p>
            <a:pPr marL="457200" lvl="0" indent="-457200" algn="just">
              <a:lnSpc>
                <a:spcPct val="130000"/>
              </a:lnSpc>
              <a:buFont typeface="Arial"/>
              <a:buChar char="•"/>
            </a:pPr>
            <a:r>
              <a:rPr lang="es-ES" sz="4600" u="none" strike="noStrike" dirty="0" smtClean="0">
                <a:solidFill>
                  <a:srgbClr val="000000"/>
                </a:solidFill>
                <a:effectLst/>
              </a:rPr>
              <a:t>Observar </a:t>
            </a:r>
            <a:r>
              <a:rPr lang="es-ES" sz="4600" u="none" strike="noStrike" dirty="0" err="1" smtClean="0">
                <a:solidFill>
                  <a:srgbClr val="000000"/>
                </a:solidFill>
                <a:effectLst/>
              </a:rPr>
              <a:t>els</a:t>
            </a:r>
            <a:r>
              <a:rPr lang="es-ES" sz="4600" u="none" strike="noStrike" dirty="0" smtClean="0">
                <a:solidFill>
                  <a:srgbClr val="000000"/>
                </a:solidFill>
                <a:effectLst/>
              </a:rPr>
              <a:t> </a:t>
            </a:r>
            <a:r>
              <a:rPr lang="es-ES" sz="4600" u="none" strike="noStrike" dirty="0" err="1" smtClean="0">
                <a:solidFill>
                  <a:srgbClr val="000000"/>
                </a:solidFill>
                <a:effectLst/>
              </a:rPr>
              <a:t>éssers</a:t>
            </a:r>
            <a:r>
              <a:rPr lang="es-ES" sz="4600" u="none" strike="noStrike" dirty="0" smtClean="0">
                <a:solidFill>
                  <a:srgbClr val="000000"/>
                </a:solidFill>
                <a:effectLst/>
              </a:rPr>
              <a:t> </a:t>
            </a:r>
            <a:r>
              <a:rPr lang="es-ES" sz="4600" u="none" strike="noStrike" dirty="0" err="1" smtClean="0">
                <a:solidFill>
                  <a:srgbClr val="000000"/>
                </a:solidFill>
                <a:effectLst/>
              </a:rPr>
              <a:t>vius</a:t>
            </a:r>
            <a:r>
              <a:rPr lang="es-ES" sz="4600" u="none" strike="noStrike" dirty="0" smtClean="0">
                <a:solidFill>
                  <a:srgbClr val="000000"/>
                </a:solidFill>
                <a:effectLst/>
              </a:rPr>
              <a:t> i </a:t>
            </a:r>
            <a:r>
              <a:rPr lang="es-ES" sz="4600" u="none" strike="noStrike" dirty="0" err="1" smtClean="0">
                <a:solidFill>
                  <a:srgbClr val="000000"/>
                </a:solidFill>
                <a:effectLst/>
              </a:rPr>
              <a:t>com</a:t>
            </a:r>
            <a:r>
              <a:rPr lang="es-ES" sz="4600" u="none" strike="noStrike" dirty="0" smtClean="0">
                <a:solidFill>
                  <a:srgbClr val="000000"/>
                </a:solidFill>
                <a:effectLst/>
              </a:rPr>
              <a:t> es relacionen </a:t>
            </a:r>
            <a:r>
              <a:rPr lang="es-ES" sz="4600" u="none" strike="noStrike" dirty="0" err="1" smtClean="0">
                <a:solidFill>
                  <a:srgbClr val="000000"/>
                </a:solidFill>
                <a:effectLst/>
              </a:rPr>
              <a:t>amb</a:t>
            </a:r>
            <a:r>
              <a:rPr lang="es-ES" sz="4600" u="none" strike="noStrike" dirty="0" smtClean="0">
                <a:solidFill>
                  <a:srgbClr val="000000"/>
                </a:solidFill>
                <a:effectLst/>
              </a:rPr>
              <a:t> el </a:t>
            </a:r>
            <a:r>
              <a:rPr lang="es-ES" sz="4600" u="none" strike="noStrike" dirty="0" err="1" smtClean="0">
                <a:solidFill>
                  <a:srgbClr val="000000"/>
                </a:solidFill>
                <a:effectLst/>
              </a:rPr>
              <a:t>medi</a:t>
            </a:r>
            <a:r>
              <a:rPr lang="es-ES" sz="4600" u="none" strike="noStrike" dirty="0" smtClean="0">
                <a:solidFill>
                  <a:srgbClr val="000000"/>
                </a:solidFill>
                <a:effectLst/>
              </a:rPr>
              <a:t> </a:t>
            </a:r>
            <a:r>
              <a:rPr lang="es-ES" sz="4600" u="none" strike="noStrike" dirty="0" err="1" smtClean="0">
                <a:solidFill>
                  <a:srgbClr val="000000"/>
                </a:solidFill>
                <a:effectLst/>
              </a:rPr>
              <a:t>on</a:t>
            </a:r>
            <a:r>
              <a:rPr lang="es-ES" sz="4600" u="none" strike="noStrike" dirty="0" smtClean="0">
                <a:solidFill>
                  <a:srgbClr val="000000"/>
                </a:solidFill>
                <a:effectLst/>
              </a:rPr>
              <a:t> </a:t>
            </a:r>
            <a:r>
              <a:rPr lang="es-ES" sz="4600" u="none" strike="noStrike" dirty="0" err="1" smtClean="0">
                <a:solidFill>
                  <a:srgbClr val="000000"/>
                </a:solidFill>
                <a:effectLst/>
              </a:rPr>
              <a:t>viuen</a:t>
            </a:r>
            <a:r>
              <a:rPr lang="es-ES" sz="4600" u="none" strike="noStrike" dirty="0" smtClean="0">
                <a:solidFill>
                  <a:srgbClr val="000000"/>
                </a:solidFill>
                <a:effectLst/>
              </a:rPr>
              <a:t>.</a:t>
            </a:r>
          </a:p>
          <a:p>
            <a:pPr marL="457200" lvl="0" indent="-457200" algn="just">
              <a:lnSpc>
                <a:spcPct val="130000"/>
              </a:lnSpc>
              <a:buFont typeface="Arial"/>
              <a:buChar char="•"/>
            </a:pPr>
            <a:r>
              <a:rPr lang="es-ES" sz="4600" u="none" strike="noStrike" dirty="0" err="1" smtClean="0">
                <a:solidFill>
                  <a:srgbClr val="000000"/>
                </a:solidFill>
                <a:effectLst/>
              </a:rPr>
              <a:t>Tenir</a:t>
            </a:r>
            <a:r>
              <a:rPr lang="es-ES" sz="4600" u="none" strike="noStrike" dirty="0" smtClean="0">
                <a:solidFill>
                  <a:srgbClr val="000000"/>
                </a:solidFill>
                <a:effectLst/>
              </a:rPr>
              <a:t> </a:t>
            </a:r>
            <a:r>
              <a:rPr lang="es-ES" sz="4600" u="none" strike="noStrike" dirty="0" err="1" smtClean="0">
                <a:solidFill>
                  <a:srgbClr val="000000"/>
                </a:solidFill>
                <a:effectLst/>
              </a:rPr>
              <a:t>coneixement</a:t>
            </a:r>
            <a:r>
              <a:rPr lang="es-ES" sz="4600" u="none" strike="noStrike" dirty="0" smtClean="0">
                <a:solidFill>
                  <a:srgbClr val="000000"/>
                </a:solidFill>
                <a:effectLst/>
              </a:rPr>
              <a:t> </a:t>
            </a:r>
            <a:r>
              <a:rPr lang="es-ES" sz="4600" u="none" strike="noStrike" dirty="0" err="1" smtClean="0">
                <a:solidFill>
                  <a:srgbClr val="000000"/>
                </a:solidFill>
                <a:effectLst/>
              </a:rPr>
              <a:t>d’algunes</a:t>
            </a:r>
            <a:r>
              <a:rPr lang="es-ES" sz="4600" u="none" strike="noStrike" dirty="0" smtClean="0">
                <a:solidFill>
                  <a:srgbClr val="000000"/>
                </a:solidFill>
                <a:effectLst/>
              </a:rPr>
              <a:t> </a:t>
            </a:r>
            <a:r>
              <a:rPr lang="es-ES" sz="4600" u="none" strike="noStrike" dirty="0" err="1" smtClean="0">
                <a:solidFill>
                  <a:srgbClr val="000000"/>
                </a:solidFill>
                <a:effectLst/>
              </a:rPr>
              <a:t>espècies</a:t>
            </a:r>
            <a:r>
              <a:rPr lang="es-ES" sz="4600" u="none" strike="noStrike" dirty="0" smtClean="0">
                <a:solidFill>
                  <a:srgbClr val="000000"/>
                </a:solidFill>
                <a:effectLst/>
              </a:rPr>
              <a:t> </a:t>
            </a:r>
            <a:r>
              <a:rPr lang="es-ES" sz="4600" u="none" strike="noStrike" dirty="0" err="1" smtClean="0">
                <a:solidFill>
                  <a:srgbClr val="000000"/>
                </a:solidFill>
                <a:effectLst/>
              </a:rPr>
              <a:t>autòctones</a:t>
            </a:r>
            <a:r>
              <a:rPr lang="es-ES" sz="4600" u="none" strike="noStrike" dirty="0" smtClean="0">
                <a:solidFill>
                  <a:srgbClr val="000000"/>
                </a:solidFill>
                <a:effectLst/>
              </a:rPr>
              <a:t> de les Illes Balears i les </a:t>
            </a:r>
            <a:r>
              <a:rPr lang="es-ES" sz="4600" u="none" strike="noStrike" dirty="0" err="1" smtClean="0">
                <a:solidFill>
                  <a:srgbClr val="000000"/>
                </a:solidFill>
                <a:effectLst/>
              </a:rPr>
              <a:t>seves</a:t>
            </a:r>
            <a:r>
              <a:rPr lang="es-ES" sz="4600" u="none" strike="noStrike" dirty="0" smtClean="0">
                <a:solidFill>
                  <a:srgbClr val="000000"/>
                </a:solidFill>
                <a:effectLst/>
              </a:rPr>
              <a:t> </a:t>
            </a:r>
            <a:r>
              <a:rPr lang="es-ES" sz="4600" u="none" strike="noStrike" dirty="0" err="1" smtClean="0">
                <a:solidFill>
                  <a:srgbClr val="000000"/>
                </a:solidFill>
                <a:effectLst/>
              </a:rPr>
              <a:t>característiques</a:t>
            </a:r>
            <a:r>
              <a:rPr lang="es-ES" sz="4600" u="none" strike="noStrike" dirty="0" smtClean="0">
                <a:solidFill>
                  <a:srgbClr val="000000"/>
                </a:solidFill>
                <a:effectLst/>
              </a:rPr>
              <a:t>.</a:t>
            </a:r>
          </a:p>
          <a:p>
            <a:pPr marL="457200" indent="-457200" algn="just">
              <a:buFont typeface="Arial"/>
              <a:buChar char="•"/>
            </a:pP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864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5179" y="1921384"/>
            <a:ext cx="8758971" cy="454608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lvl="0" indent="0" algn="just">
              <a:lnSpc>
                <a:spcPct val="110000"/>
              </a:lnSpc>
              <a:buNone/>
            </a:pPr>
            <a:endParaRPr lang="es-ES" sz="1200" dirty="0">
              <a:solidFill>
                <a:srgbClr val="000000"/>
              </a:solidFill>
            </a:endParaRPr>
          </a:p>
          <a:p>
            <a:pPr marL="0" lvl="0" indent="0" algn="just">
              <a:lnSpc>
                <a:spcPct val="110000"/>
              </a:lnSpc>
              <a:buNone/>
            </a:pPr>
            <a:endParaRPr lang="es-ES" sz="1200" u="none" strike="noStrike" dirty="0" smtClean="0">
              <a:solidFill>
                <a:srgbClr val="000000"/>
              </a:solidFill>
              <a:effectLst/>
            </a:endParaRPr>
          </a:p>
          <a:p>
            <a:pPr marL="0" lvl="0" indent="0" algn="just">
              <a:lnSpc>
                <a:spcPct val="110000"/>
              </a:lnSpc>
              <a:buNone/>
            </a:pPr>
            <a:endParaRPr lang="es-ES" sz="1200" u="none" strike="noStrike" dirty="0" smtClean="0">
              <a:solidFill>
                <a:srgbClr val="000000"/>
              </a:solidFill>
              <a:effectLst/>
            </a:endParaRPr>
          </a:p>
          <a:p>
            <a:pPr marL="457200" lvl="0" indent="-457200" algn="just">
              <a:lnSpc>
                <a:spcPct val="110000"/>
              </a:lnSpc>
            </a:pPr>
            <a:r>
              <a:rPr lang="es-ES" sz="2900" u="none" strike="noStrike" dirty="0" smtClean="0">
                <a:solidFill>
                  <a:srgbClr val="000000"/>
                </a:solidFill>
                <a:effectLst/>
              </a:rPr>
              <a:t>Valorar la </a:t>
            </a:r>
            <a:r>
              <a:rPr lang="es-ES" sz="2900" u="none" strike="noStrike" dirty="0" err="1" smtClean="0">
                <a:solidFill>
                  <a:srgbClr val="000000"/>
                </a:solidFill>
                <a:effectLst/>
              </a:rPr>
              <a:t>necessitat</a:t>
            </a:r>
            <a:r>
              <a:rPr lang="es-ES" sz="2900" u="none" strike="noStrike" dirty="0" smtClean="0">
                <a:solidFill>
                  <a:srgbClr val="000000"/>
                </a:solidFill>
                <a:effectLst/>
              </a:rPr>
              <a:t> de </a:t>
            </a:r>
            <a:r>
              <a:rPr lang="es-ES" sz="2900" u="none" strike="noStrike" dirty="0" err="1" smtClean="0">
                <a:solidFill>
                  <a:srgbClr val="000000"/>
                </a:solidFill>
                <a:effectLst/>
              </a:rPr>
              <a:t>tenir</a:t>
            </a:r>
            <a:r>
              <a:rPr lang="es-ES" sz="2900" u="none" strike="noStrike" dirty="0" smtClean="0">
                <a:solidFill>
                  <a:srgbClr val="000000"/>
                </a:solidFill>
                <a:effectLst/>
              </a:rPr>
              <a:t> i </a:t>
            </a:r>
            <a:r>
              <a:rPr lang="es-ES" sz="2900" u="none" strike="noStrike" dirty="0" err="1" smtClean="0">
                <a:solidFill>
                  <a:srgbClr val="000000"/>
                </a:solidFill>
                <a:effectLst/>
              </a:rPr>
              <a:t>protegir</a:t>
            </a:r>
            <a:r>
              <a:rPr lang="es-ES" sz="2900" u="none" strike="noStrike" dirty="0" smtClean="0">
                <a:solidFill>
                  <a:srgbClr val="000000"/>
                </a:solidFill>
                <a:effectLst/>
              </a:rPr>
              <a:t> </a:t>
            </a:r>
            <a:r>
              <a:rPr lang="es-ES" sz="2900" u="none" strike="noStrike" dirty="0" err="1" smtClean="0">
                <a:solidFill>
                  <a:srgbClr val="000000"/>
                </a:solidFill>
                <a:effectLst/>
              </a:rPr>
              <a:t>els</a:t>
            </a:r>
            <a:r>
              <a:rPr lang="es-ES" sz="2900" u="none" strike="noStrike" dirty="0" smtClean="0">
                <a:solidFill>
                  <a:srgbClr val="000000"/>
                </a:solidFill>
                <a:effectLst/>
              </a:rPr>
              <a:t> </a:t>
            </a:r>
            <a:r>
              <a:rPr lang="es-ES" sz="2900" u="none" strike="noStrike" dirty="0" err="1" smtClean="0">
                <a:solidFill>
                  <a:srgbClr val="000000"/>
                </a:solidFill>
                <a:effectLst/>
              </a:rPr>
              <a:t>animals</a:t>
            </a:r>
            <a:r>
              <a:rPr lang="es-ES" sz="2900" u="none" strike="noStrike" dirty="0" smtClean="0">
                <a:solidFill>
                  <a:srgbClr val="000000"/>
                </a:solidFill>
                <a:effectLst/>
              </a:rPr>
              <a:t> i el </a:t>
            </a:r>
            <a:r>
              <a:rPr lang="es-ES" sz="2900" u="none" strike="noStrike" dirty="0" err="1" smtClean="0">
                <a:solidFill>
                  <a:srgbClr val="000000"/>
                </a:solidFill>
                <a:effectLst/>
              </a:rPr>
              <a:t>seu</a:t>
            </a:r>
            <a:r>
              <a:rPr lang="es-ES" sz="2900" u="none" strike="noStrike" dirty="0" smtClean="0">
                <a:solidFill>
                  <a:srgbClr val="000000"/>
                </a:solidFill>
                <a:effectLst/>
              </a:rPr>
              <a:t> </a:t>
            </a:r>
            <a:r>
              <a:rPr lang="es-ES" sz="2900" u="none" strike="noStrike" dirty="0" err="1" smtClean="0">
                <a:solidFill>
                  <a:srgbClr val="000000"/>
                </a:solidFill>
                <a:effectLst/>
              </a:rPr>
              <a:t>entorn</a:t>
            </a:r>
            <a:r>
              <a:rPr lang="es-ES" sz="2900" u="none" strike="noStrike" dirty="0" smtClean="0">
                <a:solidFill>
                  <a:srgbClr val="000000"/>
                </a:solidFill>
                <a:effectLst/>
              </a:rPr>
              <a:t>.</a:t>
            </a:r>
          </a:p>
          <a:p>
            <a:pPr marL="457200" lvl="0" indent="-457200" algn="just">
              <a:lnSpc>
                <a:spcPct val="110000"/>
              </a:lnSpc>
            </a:pPr>
            <a:r>
              <a:rPr lang="es-ES" sz="2900" u="none" strike="noStrike" dirty="0" err="1" smtClean="0">
                <a:solidFill>
                  <a:srgbClr val="000000"/>
                </a:solidFill>
                <a:effectLst/>
              </a:rPr>
              <a:t>Utilitzar</a:t>
            </a:r>
            <a:r>
              <a:rPr lang="es-ES" sz="2900" u="none" strike="noStrike" dirty="0" smtClean="0">
                <a:solidFill>
                  <a:srgbClr val="000000"/>
                </a:solidFill>
                <a:effectLst/>
              </a:rPr>
              <a:t> </a:t>
            </a:r>
            <a:r>
              <a:rPr lang="es-ES" sz="2900" u="none" strike="noStrike" dirty="0" err="1" smtClean="0">
                <a:solidFill>
                  <a:srgbClr val="000000"/>
                </a:solidFill>
                <a:effectLst/>
              </a:rPr>
              <a:t>diverses</a:t>
            </a:r>
            <a:r>
              <a:rPr lang="es-ES" sz="2900" u="none" strike="noStrike" dirty="0" smtClean="0">
                <a:solidFill>
                  <a:srgbClr val="000000"/>
                </a:solidFill>
                <a:effectLst/>
              </a:rPr>
              <a:t> </a:t>
            </a:r>
            <a:r>
              <a:rPr lang="es-ES" sz="2900" u="none" strike="noStrike" dirty="0" err="1" smtClean="0">
                <a:solidFill>
                  <a:srgbClr val="000000"/>
                </a:solidFill>
                <a:effectLst/>
              </a:rPr>
              <a:t>fonts</a:t>
            </a:r>
            <a:r>
              <a:rPr lang="es-ES" sz="2900" u="none" strike="noStrike" dirty="0" smtClean="0">
                <a:solidFill>
                  <a:srgbClr val="000000"/>
                </a:solidFill>
                <a:effectLst/>
              </a:rPr>
              <a:t> </a:t>
            </a:r>
            <a:r>
              <a:rPr lang="es-ES" sz="2900" u="none" strike="noStrike" dirty="0" err="1" smtClean="0">
                <a:solidFill>
                  <a:srgbClr val="000000"/>
                </a:solidFill>
                <a:effectLst/>
              </a:rPr>
              <a:t>d’informació</a:t>
            </a:r>
            <a:r>
              <a:rPr lang="es-ES" sz="2900" u="none" strike="noStrike" dirty="0" smtClean="0">
                <a:solidFill>
                  <a:srgbClr val="000000"/>
                </a:solidFill>
                <a:effectLst/>
              </a:rPr>
              <a:t>.</a:t>
            </a:r>
          </a:p>
          <a:p>
            <a:pPr marL="457200" lvl="0" indent="-457200" algn="just">
              <a:lnSpc>
                <a:spcPct val="110000"/>
              </a:lnSpc>
            </a:pPr>
            <a:r>
              <a:rPr lang="es-ES" sz="2900" u="none" strike="noStrike" dirty="0" smtClean="0">
                <a:solidFill>
                  <a:srgbClr val="000000"/>
                </a:solidFill>
                <a:effectLst/>
              </a:rPr>
              <a:t>Usar la </a:t>
            </a:r>
            <a:r>
              <a:rPr lang="es-ES" sz="2900" u="none" strike="noStrike" dirty="0" err="1" smtClean="0">
                <a:solidFill>
                  <a:srgbClr val="000000"/>
                </a:solidFill>
                <a:effectLst/>
              </a:rPr>
              <a:t>tecnologia</a:t>
            </a:r>
            <a:r>
              <a:rPr lang="es-ES" sz="2900" u="none" strike="noStrike" dirty="0" smtClean="0">
                <a:solidFill>
                  <a:srgbClr val="000000"/>
                </a:solidFill>
                <a:effectLst/>
              </a:rPr>
              <a:t> de manera </a:t>
            </a:r>
            <a:r>
              <a:rPr lang="es-ES" sz="2900" u="none" strike="noStrike" dirty="0" err="1" smtClean="0">
                <a:solidFill>
                  <a:srgbClr val="000000"/>
                </a:solidFill>
                <a:effectLst/>
              </a:rPr>
              <a:t>adequada</a:t>
            </a:r>
            <a:r>
              <a:rPr lang="es-ES" sz="2900" u="none" strike="noStrike" dirty="0" smtClean="0">
                <a:solidFill>
                  <a:srgbClr val="000000"/>
                </a:solidFill>
                <a:effectLst/>
              </a:rPr>
              <a:t> i </a:t>
            </a:r>
            <a:r>
              <a:rPr lang="es-ES" sz="2900" u="none" strike="noStrike" dirty="0" err="1" smtClean="0">
                <a:solidFill>
                  <a:srgbClr val="000000"/>
                </a:solidFill>
                <a:effectLst/>
              </a:rPr>
              <a:t>respectuosa</a:t>
            </a:r>
            <a:r>
              <a:rPr lang="es-ES" sz="2900" u="none" strike="noStrike" dirty="0" smtClean="0">
                <a:solidFill>
                  <a:srgbClr val="000000"/>
                </a:solidFill>
                <a:effectLst/>
              </a:rPr>
              <a:t> per seleccionar i compartir </a:t>
            </a:r>
            <a:r>
              <a:rPr lang="es-ES" sz="2900" u="none" strike="noStrike" dirty="0" err="1" smtClean="0">
                <a:solidFill>
                  <a:srgbClr val="000000"/>
                </a:solidFill>
                <a:effectLst/>
              </a:rPr>
              <a:t>informació</a:t>
            </a:r>
            <a:r>
              <a:rPr lang="es-ES" sz="2900" u="none" strike="noStrike" dirty="0" smtClean="0">
                <a:solidFill>
                  <a:srgbClr val="000000"/>
                </a:solidFill>
                <a:effectLst/>
              </a:rPr>
              <a:t>.</a:t>
            </a:r>
          </a:p>
          <a:p>
            <a:endParaRPr lang="es-ES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5179" y="274637"/>
            <a:ext cx="8758971" cy="1316681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6000" b="1" dirty="0" smtClean="0"/>
              <a:t>OBJECTIUS</a:t>
            </a:r>
            <a:endParaRPr lang="es-ES" sz="6000" b="1" dirty="0"/>
          </a:p>
        </p:txBody>
      </p:sp>
    </p:spTree>
    <p:extLst>
      <p:ext uri="{BB962C8B-B14F-4D97-AF65-F5344CB8AC3E}">
        <p14:creationId xmlns:p14="http://schemas.microsoft.com/office/powerpoint/2010/main" val="4096346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75</Words>
  <Application>Microsoft Macintosh PowerPoint</Application>
  <PresentationFormat>Presentación en pantalla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OBJECTIUS</vt:lpstr>
      <vt:lpstr>OBJECTIUS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OBJECTIUS</dc:title>
  <dc:creator>Jessica May</dc:creator>
  <cp:lastModifiedBy>Jessica May</cp:lastModifiedBy>
  <cp:revision>2</cp:revision>
  <dcterms:created xsi:type="dcterms:W3CDTF">2016-12-13T22:50:33Z</dcterms:created>
  <dcterms:modified xsi:type="dcterms:W3CDTF">2016-12-14T14:26:47Z</dcterms:modified>
</cp:coreProperties>
</file>