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94693" autoAdjust="0"/>
  </p:normalViewPr>
  <p:slideViewPr>
    <p:cSldViewPr snapToGrid="0" snapToObjects="1">
      <p:cViewPr varScale="1">
        <p:scale>
          <a:sx n="87" d="100"/>
          <a:sy n="87" d="100"/>
        </p:scale>
        <p:origin x="-96" y="-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16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306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00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826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77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25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36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115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357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878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38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BC651-FDB5-444C-9530-8F11CF6A2B89}" type="datetimeFigureOut">
              <a:rPr lang="es-ES" smtClean="0"/>
              <a:t>13/12/16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A7D67-045E-E449-8096-917F750FE1A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93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98586"/>
            <a:ext cx="7772400" cy="1470025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" sz="4800" b="1" dirty="0" smtClean="0"/>
              <a:t>INTRODUCCIÓ</a:t>
            </a:r>
            <a:endParaRPr lang="es-ES" sz="4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4155" y="2602682"/>
            <a:ext cx="8364815" cy="36971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s-ES" sz="4800" dirty="0" err="1" smtClean="0">
                <a:solidFill>
                  <a:schemeClr val="tx1"/>
                </a:solidFill>
              </a:rPr>
              <a:t>Diferenciarem</a:t>
            </a:r>
            <a:r>
              <a:rPr lang="es-ES" sz="4800" dirty="0" smtClean="0">
                <a:solidFill>
                  <a:schemeClr val="tx1"/>
                </a:solidFill>
              </a:rPr>
              <a:t> </a:t>
            </a:r>
            <a:r>
              <a:rPr lang="es-ES" sz="4800" dirty="0" err="1" smtClean="0">
                <a:solidFill>
                  <a:schemeClr val="tx1"/>
                </a:solidFill>
              </a:rPr>
              <a:t>els</a:t>
            </a:r>
            <a:r>
              <a:rPr lang="es-ES" sz="4800" dirty="0" smtClean="0">
                <a:solidFill>
                  <a:schemeClr val="tx1"/>
                </a:solidFill>
              </a:rPr>
              <a:t> </a:t>
            </a:r>
            <a:r>
              <a:rPr lang="es-ES" sz="4800" dirty="0" err="1" smtClean="0">
                <a:solidFill>
                  <a:schemeClr val="tx1"/>
                </a:solidFill>
              </a:rPr>
              <a:t>vertebrats</a:t>
            </a:r>
            <a:r>
              <a:rPr lang="es-ES" sz="4800" dirty="0" smtClean="0">
                <a:solidFill>
                  <a:schemeClr val="tx1"/>
                </a:solidFill>
              </a:rPr>
              <a:t> i </a:t>
            </a:r>
            <a:r>
              <a:rPr lang="es-ES" sz="4800" dirty="0" err="1" smtClean="0">
                <a:solidFill>
                  <a:schemeClr val="tx1"/>
                </a:solidFill>
              </a:rPr>
              <a:t>invertebrats</a:t>
            </a:r>
            <a:endParaRPr lang="es-ES" sz="4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s-ES" sz="4800" dirty="0" err="1" smtClean="0">
                <a:solidFill>
                  <a:schemeClr val="tx1"/>
                </a:solidFill>
              </a:rPr>
              <a:t>Subdivisi</a:t>
            </a:r>
            <a:r>
              <a:rPr lang="es-ES" sz="4800" dirty="0" err="1" smtClean="0">
                <a:solidFill>
                  <a:schemeClr val="tx1"/>
                </a:solidFill>
              </a:rPr>
              <a:t>ó</a:t>
            </a:r>
            <a:r>
              <a:rPr lang="es-ES" sz="4800" dirty="0" smtClean="0">
                <a:solidFill>
                  <a:schemeClr val="tx1"/>
                </a:solidFill>
              </a:rPr>
              <a:t> </a:t>
            </a:r>
            <a:r>
              <a:rPr lang="es-ES" sz="4800" dirty="0" err="1" smtClean="0">
                <a:solidFill>
                  <a:schemeClr val="tx1"/>
                </a:solidFill>
              </a:rPr>
              <a:t>dels</a:t>
            </a:r>
            <a:r>
              <a:rPr lang="es-ES" sz="4800" dirty="0" smtClean="0">
                <a:solidFill>
                  <a:schemeClr val="tx1"/>
                </a:solidFill>
              </a:rPr>
              <a:t> </a:t>
            </a:r>
            <a:r>
              <a:rPr lang="es-ES" sz="4800" dirty="0" err="1" smtClean="0">
                <a:solidFill>
                  <a:schemeClr val="tx1"/>
                </a:solidFill>
              </a:rPr>
              <a:t>vertebrats</a:t>
            </a:r>
            <a:endParaRPr lang="es-ES" sz="4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s-ES" sz="4800" dirty="0" err="1" smtClean="0">
                <a:solidFill>
                  <a:schemeClr val="tx1"/>
                </a:solidFill>
              </a:rPr>
              <a:t>Centrarem</a:t>
            </a:r>
            <a:r>
              <a:rPr lang="es-ES" sz="4800" dirty="0" smtClean="0">
                <a:solidFill>
                  <a:schemeClr val="tx1"/>
                </a:solidFill>
              </a:rPr>
              <a:t> </a:t>
            </a:r>
            <a:r>
              <a:rPr lang="es-ES" sz="4800" dirty="0" err="1" smtClean="0">
                <a:solidFill>
                  <a:schemeClr val="tx1"/>
                </a:solidFill>
              </a:rPr>
              <a:t>amb</a:t>
            </a:r>
            <a:r>
              <a:rPr lang="es-ES" sz="4800" dirty="0" smtClean="0">
                <a:solidFill>
                  <a:schemeClr val="tx1"/>
                </a:solidFill>
              </a:rPr>
              <a:t> </a:t>
            </a:r>
            <a:r>
              <a:rPr lang="es-ES" sz="4800" dirty="0" err="1" smtClean="0">
                <a:solidFill>
                  <a:schemeClr val="tx1"/>
                </a:solidFill>
              </a:rPr>
              <a:t>els</a:t>
            </a:r>
            <a:r>
              <a:rPr lang="es-ES" sz="4800" dirty="0" smtClean="0">
                <a:solidFill>
                  <a:schemeClr val="tx1"/>
                </a:solidFill>
              </a:rPr>
              <a:t> </a:t>
            </a:r>
            <a:r>
              <a:rPr lang="es-ES" sz="4800" dirty="0" err="1" smtClean="0">
                <a:solidFill>
                  <a:schemeClr val="tx1"/>
                </a:solidFill>
              </a:rPr>
              <a:t>Ferrerets</a:t>
            </a:r>
            <a:endParaRPr lang="es-ES" sz="4800" dirty="0" smtClean="0">
              <a:solidFill>
                <a:schemeClr val="tx1"/>
              </a:solidFill>
            </a:endParaRPr>
          </a:p>
          <a:p>
            <a:pPr algn="l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4769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13</Words>
  <Application>Microsoft Macintosh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INTRODUCCIÓ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</dc:title>
  <dc:creator>Jessica May</dc:creator>
  <cp:lastModifiedBy>Jessica May</cp:lastModifiedBy>
  <cp:revision>2</cp:revision>
  <dcterms:created xsi:type="dcterms:W3CDTF">2016-12-13T21:40:56Z</dcterms:created>
  <dcterms:modified xsi:type="dcterms:W3CDTF">2016-12-13T22:42:14Z</dcterms:modified>
</cp:coreProperties>
</file>