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3484AD3-18BB-4E74-94CB-FC603036CD96}" type="datetimeFigureOut">
              <a:rPr lang="es-ES" smtClean="0"/>
              <a:pPr/>
              <a:t>20/12/2016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EC8347-18E8-48B7-9C51-2EF88518E28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>
                <a:latin typeface="Algerian" panose="04020705040A02060702" pitchFamily="82" charset="0"/>
              </a:rPr>
              <a:t>Objectius</a:t>
            </a:r>
            <a:r>
              <a:rPr lang="es-ES" b="1" dirty="0">
                <a:latin typeface="Algerian" panose="04020705040A02060702" pitchFamily="82" charset="0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b="1" u="sng" dirty="0"/>
              <a:t>GENERALS</a:t>
            </a:r>
          </a:p>
          <a:p>
            <a:endParaRPr lang="es-ES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1. Iniciar </a:t>
            </a:r>
            <a:r>
              <a:rPr lang="es-ES" dirty="0" err="1"/>
              <a:t>l’activitat</a:t>
            </a:r>
            <a:r>
              <a:rPr lang="es-ES" dirty="0"/>
              <a:t> científica </a:t>
            </a:r>
            <a:r>
              <a:rPr lang="es-ES" dirty="0" err="1"/>
              <a:t>fent</a:t>
            </a:r>
            <a:r>
              <a:rPr lang="es-ES" dirty="0"/>
              <a:t> </a:t>
            </a:r>
            <a:r>
              <a:rPr lang="es-ES" dirty="0" err="1"/>
              <a:t>ús</a:t>
            </a:r>
            <a:r>
              <a:rPr lang="es-ES" dirty="0"/>
              <a:t> de les noves </a:t>
            </a:r>
            <a:r>
              <a:rPr lang="es-ES" dirty="0" err="1"/>
              <a:t>tecnologies</a:t>
            </a:r>
            <a:r>
              <a:rPr lang="es-ES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2. Observar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éssers</a:t>
            </a:r>
            <a:r>
              <a:rPr lang="es-ES" dirty="0"/>
              <a:t> </a:t>
            </a:r>
            <a:r>
              <a:rPr lang="es-ES" dirty="0" err="1"/>
              <a:t>vius</a:t>
            </a:r>
            <a:r>
              <a:rPr lang="es-ES" dirty="0"/>
              <a:t> i la </a:t>
            </a:r>
            <a:r>
              <a:rPr lang="es-ES" dirty="0" err="1"/>
              <a:t>seva</a:t>
            </a:r>
            <a:r>
              <a:rPr lang="es-ES" dirty="0"/>
              <a:t> </a:t>
            </a:r>
            <a:r>
              <a:rPr lang="es-ES" dirty="0" err="1"/>
              <a:t>relació</a:t>
            </a:r>
            <a:r>
              <a:rPr lang="es-ES" dirty="0"/>
              <a:t> </a:t>
            </a:r>
            <a:r>
              <a:rPr lang="es-ES" dirty="0" err="1"/>
              <a:t>amb</a:t>
            </a:r>
            <a:r>
              <a:rPr lang="es-ES" dirty="0"/>
              <a:t> el </a:t>
            </a:r>
            <a:r>
              <a:rPr lang="es-ES" dirty="0" err="1"/>
              <a:t>medi</a:t>
            </a:r>
            <a:r>
              <a:rPr lang="es-ES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3. </a:t>
            </a:r>
            <a:r>
              <a:rPr lang="es-ES" dirty="0" err="1"/>
              <a:t>Analitzar</a:t>
            </a:r>
            <a:r>
              <a:rPr lang="es-ES" dirty="0"/>
              <a:t> la </a:t>
            </a:r>
            <a:r>
              <a:rPr lang="es-ES" dirty="0" err="1"/>
              <a:t>intervenció</a:t>
            </a:r>
            <a:r>
              <a:rPr lang="es-ES" dirty="0"/>
              <a:t> humana en el </a:t>
            </a:r>
            <a:r>
              <a:rPr lang="es-ES" dirty="0" err="1"/>
              <a:t>medi</a:t>
            </a:r>
            <a:r>
              <a:rPr lang="es-ES" dirty="0"/>
              <a:t> </a:t>
            </a:r>
            <a:r>
              <a:rPr lang="es-ES" dirty="0" err="1"/>
              <a:t>fent</a:t>
            </a:r>
            <a:r>
              <a:rPr lang="es-ES" dirty="0"/>
              <a:t> una </a:t>
            </a:r>
            <a:r>
              <a:rPr lang="es-ES" dirty="0" err="1"/>
              <a:t>valoració</a:t>
            </a:r>
            <a:r>
              <a:rPr lang="es-ES" dirty="0"/>
              <a:t> crítica i </a:t>
            </a:r>
            <a:r>
              <a:rPr lang="es-ES" dirty="0" err="1"/>
              <a:t>fomentant</a:t>
            </a:r>
            <a:r>
              <a:rPr lang="es-ES" dirty="0"/>
              <a:t> </a:t>
            </a:r>
            <a:r>
              <a:rPr lang="es-ES" dirty="0" err="1"/>
              <a:t>actituds</a:t>
            </a:r>
            <a:r>
              <a:rPr lang="es-ES" dirty="0"/>
              <a:t> de </a:t>
            </a:r>
            <a:r>
              <a:rPr lang="es-ES" dirty="0" err="1"/>
              <a:t>protecció</a:t>
            </a:r>
            <a:r>
              <a:rPr lang="es-ES" dirty="0"/>
              <a:t> i </a:t>
            </a:r>
            <a:r>
              <a:rPr lang="es-ES" dirty="0" err="1"/>
              <a:t>conservació</a:t>
            </a:r>
            <a:r>
              <a:rPr lang="es-ES" dirty="0"/>
              <a:t> de </a:t>
            </a:r>
            <a:r>
              <a:rPr lang="es-ES" dirty="0" err="1"/>
              <a:t>l’entorn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142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87" y="278298"/>
            <a:ext cx="10515600" cy="646706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b="1" u="sng" dirty="0"/>
              <a:t>ESPECÍFICS</a:t>
            </a:r>
            <a:r>
              <a:rPr lang="es-ES" b="1" dirty="0"/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dirty="0"/>
              <a:t>1. </a:t>
            </a:r>
            <a:r>
              <a:rPr lang="es-ES" dirty="0" err="1"/>
              <a:t>Conèixer</a:t>
            </a:r>
            <a:r>
              <a:rPr lang="es-ES" dirty="0"/>
              <a:t> el </a:t>
            </a:r>
            <a:r>
              <a:rPr lang="es-ES" dirty="0" err="1"/>
              <a:t>concepte</a:t>
            </a:r>
            <a:r>
              <a:rPr lang="es-ES" dirty="0"/>
              <a:t> </a:t>
            </a:r>
            <a:r>
              <a:rPr lang="es-ES" dirty="0" err="1"/>
              <a:t>d’espai</a:t>
            </a:r>
            <a:r>
              <a:rPr lang="es-ES" dirty="0"/>
              <a:t> </a:t>
            </a:r>
            <a:r>
              <a:rPr lang="es-ES" dirty="0" err="1"/>
              <a:t>protegit</a:t>
            </a:r>
            <a:r>
              <a:rPr lang="es-ES" dirty="0"/>
              <a:t> i les </a:t>
            </a:r>
            <a:r>
              <a:rPr lang="es-ES" dirty="0" err="1"/>
              <a:t>seves</a:t>
            </a:r>
            <a:r>
              <a:rPr lang="es-ES" dirty="0"/>
              <a:t> </a:t>
            </a:r>
            <a:r>
              <a:rPr lang="es-ES" dirty="0" err="1"/>
              <a:t>característiques</a:t>
            </a:r>
            <a:r>
              <a:rPr lang="es-ES" dirty="0"/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dirty="0"/>
              <a:t>2. Diferenciar </a:t>
            </a:r>
            <a:r>
              <a:rPr lang="es-ES" dirty="0" err="1"/>
              <a:t>els</a:t>
            </a:r>
            <a:r>
              <a:rPr lang="es-ES" dirty="0"/>
              <a:t> diversos </a:t>
            </a:r>
            <a:r>
              <a:rPr lang="es-ES" dirty="0" err="1"/>
              <a:t>tipus</a:t>
            </a:r>
            <a:r>
              <a:rPr lang="es-ES" dirty="0"/>
              <a:t> </a:t>
            </a:r>
            <a:r>
              <a:rPr lang="es-ES" dirty="0" err="1"/>
              <a:t>d’espais</a:t>
            </a:r>
            <a:r>
              <a:rPr lang="es-ES" dirty="0"/>
              <a:t> </a:t>
            </a:r>
            <a:r>
              <a:rPr lang="es-ES" dirty="0" err="1"/>
              <a:t>protegits</a:t>
            </a:r>
            <a:r>
              <a:rPr lang="es-ES" dirty="0"/>
              <a:t>: </a:t>
            </a:r>
            <a:r>
              <a:rPr lang="es-ES" dirty="0" err="1"/>
              <a:t>parcs</a:t>
            </a:r>
            <a:r>
              <a:rPr lang="es-ES" dirty="0"/>
              <a:t>, reserves </a:t>
            </a:r>
            <a:r>
              <a:rPr lang="es-ES" dirty="0" err="1"/>
              <a:t>naturals</a:t>
            </a:r>
            <a:r>
              <a:rPr lang="es-ES" dirty="0"/>
              <a:t>, </a:t>
            </a:r>
            <a:r>
              <a:rPr lang="es-ES" dirty="0" err="1"/>
              <a:t>monuments</a:t>
            </a:r>
            <a:r>
              <a:rPr lang="es-ES" dirty="0"/>
              <a:t> </a:t>
            </a:r>
            <a:r>
              <a:rPr lang="es-ES" dirty="0" err="1"/>
              <a:t>naturals</a:t>
            </a:r>
            <a:r>
              <a:rPr lang="es-ES" dirty="0"/>
              <a:t> i </a:t>
            </a:r>
            <a:r>
              <a:rPr lang="es-ES" dirty="0" err="1"/>
              <a:t>paisatges</a:t>
            </a:r>
            <a:r>
              <a:rPr lang="es-ES" dirty="0"/>
              <a:t> </a:t>
            </a:r>
            <a:r>
              <a:rPr lang="es-ES" dirty="0" err="1"/>
              <a:t>protegits</a:t>
            </a:r>
            <a:r>
              <a:rPr lang="es-ES" dirty="0"/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dirty="0"/>
              <a:t>3. Indicar el </a:t>
            </a:r>
            <a:r>
              <a:rPr lang="es-ES" dirty="0" err="1"/>
              <a:t>nom</a:t>
            </a:r>
            <a:r>
              <a:rPr lang="es-ES" dirty="0"/>
              <a:t>, la </a:t>
            </a:r>
            <a:r>
              <a:rPr lang="es-ES" dirty="0" err="1"/>
              <a:t>situació</a:t>
            </a:r>
            <a:r>
              <a:rPr lang="es-ES" dirty="0"/>
              <a:t> </a:t>
            </a:r>
            <a:r>
              <a:rPr lang="es-ES" dirty="0" err="1"/>
              <a:t>geogràfica</a:t>
            </a:r>
            <a:r>
              <a:rPr lang="es-ES" dirty="0"/>
              <a:t> i les </a:t>
            </a:r>
            <a:r>
              <a:rPr lang="es-ES" dirty="0" err="1"/>
              <a:t>característiques</a:t>
            </a:r>
            <a:r>
              <a:rPr lang="es-ES" dirty="0"/>
              <a:t> </a:t>
            </a:r>
            <a:r>
              <a:rPr lang="es-ES" dirty="0" err="1"/>
              <a:t>dels</a:t>
            </a:r>
            <a:r>
              <a:rPr lang="es-ES" dirty="0"/>
              <a:t> </a:t>
            </a:r>
            <a:r>
              <a:rPr lang="es-ES" dirty="0" err="1"/>
              <a:t>espais</a:t>
            </a:r>
            <a:r>
              <a:rPr lang="es-ES" dirty="0"/>
              <a:t> </a:t>
            </a:r>
            <a:r>
              <a:rPr lang="es-ES" dirty="0" err="1"/>
              <a:t>protegits</a:t>
            </a:r>
            <a:r>
              <a:rPr lang="es-ES" dirty="0"/>
              <a:t> de les Illes Balears.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dirty="0"/>
              <a:t>4. Identificar les </a:t>
            </a:r>
            <a:r>
              <a:rPr lang="es-ES" dirty="0" err="1"/>
              <a:t>principals</a:t>
            </a:r>
            <a:r>
              <a:rPr lang="es-ES" dirty="0"/>
              <a:t> especies </a:t>
            </a:r>
            <a:r>
              <a:rPr lang="es-ES" dirty="0" err="1"/>
              <a:t>animals</a:t>
            </a:r>
            <a:r>
              <a:rPr lang="es-ES" dirty="0"/>
              <a:t> i </a:t>
            </a:r>
            <a:r>
              <a:rPr lang="es-ES" dirty="0" err="1"/>
              <a:t>vegetals</a:t>
            </a:r>
            <a:r>
              <a:rPr lang="es-ES" dirty="0"/>
              <a:t> de les Illes.</a:t>
            </a:r>
          </a:p>
        </p:txBody>
      </p:sp>
    </p:spTree>
    <p:extLst>
      <p:ext uri="{BB962C8B-B14F-4D97-AF65-F5344CB8AC3E}">
        <p14:creationId xmlns:p14="http://schemas.microsoft.com/office/powerpoint/2010/main" val="152410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8298"/>
            <a:ext cx="10515600" cy="657970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s-ES" sz="6700" b="1" u="sng" dirty="0"/>
              <a:t>ESPECÍFICS</a:t>
            </a:r>
            <a:r>
              <a:rPr lang="es-ES" sz="6700" b="1" dirty="0"/>
              <a:t>.</a:t>
            </a:r>
            <a:endParaRPr lang="es-ES" sz="6700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es-ES" sz="5100" dirty="0"/>
              <a:t>5. Valorar la </a:t>
            </a:r>
            <a:r>
              <a:rPr lang="es-ES" sz="5100" dirty="0" err="1"/>
              <a:t>diversitat</a:t>
            </a:r>
            <a:r>
              <a:rPr lang="es-ES" sz="5100" dirty="0"/>
              <a:t> i </a:t>
            </a:r>
            <a:r>
              <a:rPr lang="es-ES" sz="5100" dirty="0" err="1"/>
              <a:t>riquesa</a:t>
            </a:r>
            <a:r>
              <a:rPr lang="es-ES" sz="5100" dirty="0"/>
              <a:t> </a:t>
            </a:r>
            <a:r>
              <a:rPr lang="es-ES" sz="5100" dirty="0" err="1"/>
              <a:t>dels</a:t>
            </a:r>
            <a:r>
              <a:rPr lang="es-ES" sz="5100" dirty="0"/>
              <a:t> </a:t>
            </a:r>
            <a:r>
              <a:rPr lang="es-ES" sz="5100" dirty="0" err="1"/>
              <a:t>paisatges</a:t>
            </a:r>
            <a:r>
              <a:rPr lang="es-ES" sz="5100" dirty="0"/>
              <a:t> de la </a:t>
            </a:r>
            <a:r>
              <a:rPr lang="es-ES" sz="5100" dirty="0" err="1"/>
              <a:t>comunitat</a:t>
            </a:r>
            <a:r>
              <a:rPr lang="es-ES" sz="5100" dirty="0"/>
              <a:t> i </a:t>
            </a:r>
            <a:r>
              <a:rPr lang="es-ES" sz="5100" dirty="0" err="1"/>
              <a:t>interès</a:t>
            </a:r>
            <a:r>
              <a:rPr lang="es-ES" sz="5100" dirty="0"/>
              <a:t> per </a:t>
            </a:r>
            <a:r>
              <a:rPr lang="es-ES" sz="5100" dirty="0" err="1"/>
              <a:t>conèixer</a:t>
            </a:r>
            <a:r>
              <a:rPr lang="es-ES" sz="5100" dirty="0"/>
              <a:t> </a:t>
            </a:r>
            <a:r>
              <a:rPr lang="es-ES" sz="5100" dirty="0" err="1"/>
              <a:t>paisatges</a:t>
            </a:r>
            <a:r>
              <a:rPr lang="es-ES" sz="5100" dirty="0"/>
              <a:t> </a:t>
            </a:r>
            <a:r>
              <a:rPr lang="es-ES" sz="5100" dirty="0" err="1"/>
              <a:t>d’altres</a:t>
            </a:r>
            <a:r>
              <a:rPr lang="es-ES" sz="5100" dirty="0"/>
              <a:t> </a:t>
            </a:r>
            <a:r>
              <a:rPr lang="es-ES" sz="5100" dirty="0" err="1"/>
              <a:t>indrets</a:t>
            </a:r>
            <a:r>
              <a:rPr lang="es-ES" sz="5100" dirty="0"/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sz="5100" dirty="0"/>
              <a:t>6. Mostrar una actitud favorable a la defensa i a la </a:t>
            </a:r>
            <a:r>
              <a:rPr lang="es-ES" sz="5100" dirty="0" err="1"/>
              <a:t>conservació</a:t>
            </a:r>
            <a:r>
              <a:rPr lang="es-ES" sz="5100" dirty="0"/>
              <a:t> del </a:t>
            </a:r>
            <a:r>
              <a:rPr lang="es-ES" sz="5100" dirty="0" err="1"/>
              <a:t>medi</a:t>
            </a:r>
            <a:r>
              <a:rPr lang="es-ES" sz="5100" dirty="0"/>
              <a:t> </a:t>
            </a:r>
            <a:r>
              <a:rPr lang="es-ES" sz="5100" dirty="0" err="1"/>
              <a:t>ambient</a:t>
            </a:r>
            <a:r>
              <a:rPr lang="es-ES" sz="5100" dirty="0"/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sz="5100" dirty="0"/>
              <a:t>7. </a:t>
            </a:r>
            <a:r>
              <a:rPr lang="es-ES" sz="5100" dirty="0" err="1"/>
              <a:t>Percebre</a:t>
            </a:r>
            <a:r>
              <a:rPr lang="es-ES" sz="5100" dirty="0"/>
              <a:t> </a:t>
            </a:r>
            <a:r>
              <a:rPr lang="es-ES" sz="5100" dirty="0" err="1"/>
              <a:t>els</a:t>
            </a:r>
            <a:r>
              <a:rPr lang="es-ES" sz="5100" dirty="0"/>
              <a:t> </a:t>
            </a:r>
            <a:r>
              <a:rPr lang="es-ES" sz="5100" dirty="0" err="1"/>
              <a:t>éssers</a:t>
            </a:r>
            <a:r>
              <a:rPr lang="es-ES" sz="5100" dirty="0"/>
              <a:t> </a:t>
            </a:r>
            <a:r>
              <a:rPr lang="es-ES" sz="5100" dirty="0" err="1"/>
              <a:t>humans</a:t>
            </a:r>
            <a:r>
              <a:rPr lang="es-ES" sz="5100" dirty="0"/>
              <a:t> </a:t>
            </a:r>
            <a:r>
              <a:rPr lang="es-ES" sz="5100" dirty="0" err="1"/>
              <a:t>com</a:t>
            </a:r>
            <a:r>
              <a:rPr lang="es-ES" sz="5100" dirty="0"/>
              <a:t> a </a:t>
            </a:r>
            <a:r>
              <a:rPr lang="es-ES" sz="5100" dirty="0" err="1"/>
              <a:t>components</a:t>
            </a:r>
            <a:r>
              <a:rPr lang="es-ES" sz="5100" dirty="0"/>
              <a:t> del </a:t>
            </a:r>
            <a:r>
              <a:rPr lang="es-ES" sz="5100" dirty="0" err="1"/>
              <a:t>medi</a:t>
            </a:r>
            <a:r>
              <a:rPr lang="es-ES" sz="5100" dirty="0"/>
              <a:t> </a:t>
            </a:r>
            <a:r>
              <a:rPr lang="es-ES" sz="5100" dirty="0" err="1"/>
              <a:t>ambient</a:t>
            </a:r>
            <a:r>
              <a:rPr lang="es-ES" sz="5100" dirty="0"/>
              <a:t> </a:t>
            </a:r>
            <a:r>
              <a:rPr lang="es-ES" sz="5100" dirty="0" err="1"/>
              <a:t>amb</a:t>
            </a:r>
            <a:r>
              <a:rPr lang="es-ES" sz="5100" dirty="0"/>
              <a:t> </a:t>
            </a:r>
            <a:r>
              <a:rPr lang="es-ES" sz="5100" dirty="0" err="1"/>
              <a:t>capacitat</a:t>
            </a:r>
            <a:r>
              <a:rPr lang="es-ES" sz="5100" dirty="0"/>
              <a:t> </a:t>
            </a:r>
            <a:r>
              <a:rPr lang="es-ES" sz="5100" dirty="0" err="1"/>
              <a:t>d’actuar</a:t>
            </a:r>
            <a:r>
              <a:rPr lang="es-ES" sz="5100" dirty="0"/>
              <a:t> sobre la natura, </a:t>
            </a:r>
            <a:r>
              <a:rPr lang="es-ES" sz="5100" dirty="0" err="1"/>
              <a:t>reconeixent-ne</a:t>
            </a:r>
            <a:r>
              <a:rPr lang="es-ES" sz="5100" dirty="0"/>
              <a:t> </a:t>
            </a:r>
            <a:r>
              <a:rPr lang="es-ES" sz="5100" dirty="0" err="1"/>
              <a:t>algunes</a:t>
            </a:r>
            <a:r>
              <a:rPr lang="es-ES" sz="5100" dirty="0"/>
              <a:t> </a:t>
            </a:r>
            <a:r>
              <a:rPr lang="es-ES" sz="5100" dirty="0" err="1"/>
              <a:t>intervencions</a:t>
            </a:r>
            <a:r>
              <a:rPr lang="es-ES" sz="5100" dirty="0"/>
              <a:t> i les </a:t>
            </a:r>
            <a:r>
              <a:rPr lang="es-ES" sz="5100" dirty="0" err="1"/>
              <a:t>seves</a:t>
            </a:r>
            <a:r>
              <a:rPr lang="es-ES" sz="5100" dirty="0"/>
              <a:t> </a:t>
            </a:r>
            <a:r>
              <a:rPr lang="es-ES" sz="5100" dirty="0" err="1"/>
              <a:t>conseqüències</a:t>
            </a:r>
            <a:r>
              <a:rPr lang="es-ES" sz="5100" dirty="0"/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sz="5100" dirty="0"/>
              <a:t>8. Fomentar la </a:t>
            </a:r>
            <a:r>
              <a:rPr lang="es-ES" sz="5100" dirty="0" err="1"/>
              <a:t>participació</a:t>
            </a:r>
            <a:r>
              <a:rPr lang="es-ES" sz="5100" dirty="0"/>
              <a:t> activa </a:t>
            </a:r>
            <a:r>
              <a:rPr lang="es-ES" sz="5100" dirty="0" err="1"/>
              <a:t>dels</a:t>
            </a:r>
            <a:r>
              <a:rPr lang="es-ES" sz="5100" dirty="0"/>
              <a:t> </a:t>
            </a:r>
            <a:r>
              <a:rPr lang="es-ES" sz="5100" dirty="0" err="1"/>
              <a:t>alumnes</a:t>
            </a:r>
            <a:r>
              <a:rPr lang="es-ES" sz="5100" dirty="0"/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sz="5100" dirty="0"/>
              <a:t>9. Practicar </a:t>
            </a:r>
            <a:r>
              <a:rPr lang="es-ES" sz="5100" dirty="0" err="1"/>
              <a:t>hàbits</a:t>
            </a:r>
            <a:r>
              <a:rPr lang="es-ES" sz="5100" dirty="0"/>
              <a:t> i </a:t>
            </a:r>
            <a:r>
              <a:rPr lang="es-ES" sz="5100" dirty="0" err="1"/>
              <a:t>estratègies</a:t>
            </a:r>
            <a:r>
              <a:rPr lang="es-ES" sz="5100" dirty="0"/>
              <a:t> </a:t>
            </a:r>
            <a:r>
              <a:rPr lang="es-ES" sz="5100" dirty="0" err="1"/>
              <a:t>tant</a:t>
            </a:r>
            <a:r>
              <a:rPr lang="es-ES" sz="5100" dirty="0"/>
              <a:t> en </a:t>
            </a:r>
            <a:r>
              <a:rPr lang="es-ES" sz="5100" dirty="0" err="1"/>
              <a:t>l'activitat</a:t>
            </a:r>
            <a:r>
              <a:rPr lang="es-ES" sz="5100" dirty="0"/>
              <a:t> individual </a:t>
            </a:r>
            <a:r>
              <a:rPr lang="es-ES" sz="5100" dirty="0" err="1"/>
              <a:t>com</a:t>
            </a:r>
            <a:r>
              <a:rPr lang="es-ES" sz="5100" dirty="0"/>
              <a:t> la </a:t>
            </a:r>
            <a:r>
              <a:rPr lang="es-ES" sz="5100" dirty="0" err="1"/>
              <a:t>col·laboració</a:t>
            </a:r>
            <a:r>
              <a:rPr lang="es-ES" sz="5100" dirty="0"/>
              <a:t> activa.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479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>
                <a:latin typeface="Algerian" pitchFamily="82" charset="0"/>
              </a:rPr>
              <a:t>OBJECTIUS PRÒPIS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a-ES" dirty="0"/>
              <a:t>La finalitat d’aquesta Unitat didàctica és que els alumnes adquireixin i construeixin un coneixement sobre els espais naturals protegits que els envolten, siguin conscients de la </a:t>
            </a:r>
            <a:r>
              <a:rPr lang="ca-ES" u="sng" dirty="0"/>
              <a:t>importància</a:t>
            </a:r>
            <a:r>
              <a:rPr lang="ca-ES" dirty="0"/>
              <a:t> que té la </a:t>
            </a:r>
            <a:r>
              <a:rPr lang="ca-ES" u="sng" dirty="0"/>
              <a:t>biodiversitat</a:t>
            </a:r>
            <a:r>
              <a:rPr lang="ca-ES" dirty="0"/>
              <a:t> i així, protegeixin la fauna i flora perquè els espais naturals perdurin al llarg dels anys.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263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Algerian</vt:lpstr>
      <vt:lpstr>Gill Sans MT</vt:lpstr>
      <vt:lpstr>Verdana</vt:lpstr>
      <vt:lpstr>Wingdings 2</vt:lpstr>
      <vt:lpstr>Solsticio</vt:lpstr>
      <vt:lpstr>Objectius.</vt:lpstr>
      <vt:lpstr>Presentación de PowerPoint</vt:lpstr>
      <vt:lpstr>Presentación de PowerPoint</vt:lpstr>
      <vt:lpstr>OBJECTIUS PRÒPIS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Objectius.</dc:title>
  <dc:creator>Pep Lluis Cerro Bujosa</dc:creator>
  <cp:lastModifiedBy>Yanina Natalia Soracco Buonano</cp:lastModifiedBy>
  <cp:revision>3</cp:revision>
  <dcterms:created xsi:type="dcterms:W3CDTF">2016-12-17T16:08:09Z</dcterms:created>
  <dcterms:modified xsi:type="dcterms:W3CDTF">2016-12-20T14:44:36Z</dcterms:modified>
</cp:coreProperties>
</file>