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BD7895D-9F84-4CB4-B32D-951D2E0132D9}" type="datetimeFigureOut">
              <a:rPr lang="ca-ES" smtClean="0"/>
              <a:t>20/12/2016</a:t>
            </a:fld>
            <a:endParaRPr lang="ca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a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AD65BA5-32F3-4231-8BA1-04A20E0830A8}" type="slidenum">
              <a:rPr lang="ca-ES" smtClean="0"/>
              <a:t>‹Nº›</a:t>
            </a:fld>
            <a:endParaRPr lang="ca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>
            <a:normAutofit fontScale="90000"/>
          </a:bodyPr>
          <a:lstStyle/>
          <a:p>
            <a:r>
              <a:rPr lang="ca-ES" dirty="0">
                <a:latin typeface="Algerian" pitchFamily="82" charset="0"/>
              </a:rPr>
              <a:t>ESPAIS NATURALS DE LES Illes balears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a-ES" sz="3600" b="1" dirty="0"/>
              <a:t>MALLORCA</a:t>
            </a:r>
            <a:r>
              <a:rPr lang="ca-ES" sz="2800" b="1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ca-ES" sz="2800" dirty="0"/>
              <a:t>Reserva natural de </a:t>
            </a:r>
            <a:r>
              <a:rPr lang="ca-ES" sz="2800" dirty="0" err="1"/>
              <a:t>s’Albufereta</a:t>
            </a:r>
            <a:endParaRPr lang="ca-ES" sz="2800" dirty="0"/>
          </a:p>
          <a:p>
            <a:pPr algn="just">
              <a:lnSpc>
                <a:spcPct val="150000"/>
              </a:lnSpc>
            </a:pPr>
            <a:r>
              <a:rPr lang="ca-ES" sz="2800" dirty="0"/>
              <a:t>Monument natural de les fonts Ufanes</a:t>
            </a:r>
          </a:p>
          <a:p>
            <a:pPr algn="just">
              <a:lnSpc>
                <a:spcPct val="150000"/>
              </a:lnSpc>
            </a:pPr>
            <a:r>
              <a:rPr lang="ca-ES" sz="2800" dirty="0"/>
              <a:t>Monument natural del torrent de </a:t>
            </a:r>
            <a:r>
              <a:rPr lang="ca-ES" sz="2800" dirty="0" err="1"/>
              <a:t>Pareis</a:t>
            </a:r>
            <a:endParaRPr lang="ca-ES" sz="2800" dirty="0"/>
          </a:p>
          <a:p>
            <a:pPr algn="just">
              <a:lnSpc>
                <a:spcPct val="150000"/>
              </a:lnSpc>
            </a:pPr>
            <a:r>
              <a:rPr lang="ca-ES" sz="2800" dirty="0"/>
              <a:t>Paratge natural de la Serra de Tramuntana</a:t>
            </a:r>
          </a:p>
          <a:p>
            <a:pPr algn="just">
              <a:lnSpc>
                <a:spcPct val="150000"/>
              </a:lnSpc>
            </a:pPr>
            <a:r>
              <a:rPr lang="ca-ES" sz="2800" dirty="0"/>
              <a:t>Parc natural de la península de Llevant</a:t>
            </a:r>
          </a:p>
          <a:p>
            <a:pPr algn="just">
              <a:lnSpc>
                <a:spcPct val="150000"/>
              </a:lnSpc>
            </a:pPr>
            <a:r>
              <a:rPr lang="ca-ES" sz="2800" dirty="0"/>
              <a:t>Parc natural de sa Dragonera</a:t>
            </a:r>
          </a:p>
          <a:p>
            <a:pPr algn="just">
              <a:lnSpc>
                <a:spcPct val="150000"/>
              </a:lnSpc>
            </a:pPr>
            <a:r>
              <a:rPr lang="ca-ES" sz="2800" dirty="0"/>
              <a:t>Parc natural de </a:t>
            </a:r>
            <a:r>
              <a:rPr lang="ca-ES" sz="2800" dirty="0" err="1"/>
              <a:t>s’Albufera</a:t>
            </a:r>
            <a:r>
              <a:rPr lang="ca-ES" sz="2800" dirty="0"/>
              <a:t> de Mallorca</a:t>
            </a:r>
          </a:p>
          <a:p>
            <a:pPr algn="just">
              <a:lnSpc>
                <a:spcPct val="150000"/>
              </a:lnSpc>
            </a:pPr>
            <a:r>
              <a:rPr lang="ca-ES" sz="2800" dirty="0"/>
              <a:t>Parc natural de </a:t>
            </a:r>
            <a:r>
              <a:rPr lang="ca-ES" sz="2800" dirty="0" err="1"/>
              <a:t>Mondragó</a:t>
            </a:r>
            <a:endParaRPr lang="ca-E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dirty="0">
                <a:latin typeface="Algerian" pitchFamily="82" charset="0"/>
              </a:rPr>
              <a:t>ESPAIS NATURALS DE LES Illes balears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a-ES" sz="2800" b="1" dirty="0"/>
          </a:p>
          <a:p>
            <a:pPr>
              <a:buNone/>
            </a:pPr>
            <a:r>
              <a:rPr lang="ca-ES" sz="2800" b="1" dirty="0"/>
              <a:t>MENORCA </a:t>
            </a:r>
          </a:p>
          <a:p>
            <a:pPr>
              <a:buNone/>
            </a:pPr>
            <a:endParaRPr lang="ca-ES" sz="2800" b="1" dirty="0"/>
          </a:p>
          <a:p>
            <a:r>
              <a:rPr lang="ca-ES" sz="2800" dirty="0"/>
              <a:t>Parc natural de </a:t>
            </a:r>
            <a:r>
              <a:rPr lang="ca-ES" sz="2800" dirty="0" err="1"/>
              <a:t>s’Albufera</a:t>
            </a:r>
            <a:r>
              <a:rPr lang="ca-ES" sz="2800" dirty="0"/>
              <a:t> des </a:t>
            </a:r>
            <a:r>
              <a:rPr lang="ca-ES" sz="2800" dirty="0" err="1"/>
              <a:t>Garau</a:t>
            </a:r>
            <a:r>
              <a:rPr lang="ca-ES" sz="28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dirty="0">
                <a:latin typeface="Algerian" pitchFamily="82" charset="0"/>
              </a:rPr>
              <a:t>ESPAIS NATURALS DE LES Illes balears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a-ES" sz="2800" b="1" dirty="0"/>
          </a:p>
          <a:p>
            <a:pPr>
              <a:buNone/>
            </a:pPr>
            <a:r>
              <a:rPr lang="ca-ES" sz="2800" b="1" dirty="0"/>
              <a:t>EIVISSA I FORMENTERA</a:t>
            </a:r>
          </a:p>
          <a:p>
            <a:pPr>
              <a:buNone/>
            </a:pPr>
            <a:endParaRPr lang="ca-ES" sz="2800" b="1" dirty="0"/>
          </a:p>
          <a:p>
            <a:r>
              <a:rPr lang="ca-ES" sz="2800" dirty="0"/>
              <a:t>Parc natural de ses Salines d’Eivissa i Formentera.</a:t>
            </a:r>
          </a:p>
          <a:p>
            <a:r>
              <a:rPr lang="ca-ES" sz="2800" dirty="0"/>
              <a:t>Reserves naturals des </a:t>
            </a:r>
            <a:r>
              <a:rPr lang="ca-ES" sz="2800" dirty="0" err="1"/>
              <a:t>Vedrà</a:t>
            </a:r>
            <a:r>
              <a:rPr lang="ca-ES" sz="2800" dirty="0"/>
              <a:t>, es </a:t>
            </a:r>
            <a:r>
              <a:rPr lang="ca-ES" sz="2800" dirty="0" err="1"/>
              <a:t>Vedranell</a:t>
            </a:r>
            <a:r>
              <a:rPr lang="ca-ES" sz="2800" dirty="0"/>
              <a:t>, i dels illots de Ponent.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dirty="0">
                <a:latin typeface="Algerian" pitchFamily="82" charset="0"/>
              </a:rPr>
              <a:t>ESPAIS NATURALS DE LES Illes balears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a-ES" dirty="0"/>
          </a:p>
          <a:p>
            <a:pPr>
              <a:buNone/>
            </a:pPr>
            <a:r>
              <a:rPr lang="ca-ES" sz="2800" b="1" dirty="0"/>
              <a:t>CABRERA</a:t>
            </a:r>
          </a:p>
          <a:p>
            <a:pPr>
              <a:buNone/>
            </a:pPr>
            <a:endParaRPr lang="ca-ES" sz="2800" b="1" dirty="0"/>
          </a:p>
          <a:p>
            <a:pPr>
              <a:buNone/>
            </a:pPr>
            <a:r>
              <a:rPr lang="ca-ES" sz="2800" dirty="0"/>
              <a:t>Parc nacional </a:t>
            </a:r>
            <a:r>
              <a:rPr lang="ca-ES" sz="2800" dirty="0" err="1"/>
              <a:t>marítimoterrestre</a:t>
            </a:r>
            <a:r>
              <a:rPr lang="ca-ES" sz="2800" dirty="0"/>
              <a:t> de l’arxipèlag de Cabrera.</a:t>
            </a:r>
          </a:p>
          <a:p>
            <a:pPr>
              <a:buNone/>
            </a:pPr>
            <a:endParaRPr lang="ca-ES" sz="2800" b="1" dirty="0"/>
          </a:p>
          <a:p>
            <a:pPr>
              <a:buNone/>
            </a:pPr>
            <a:endParaRPr lang="ca-E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113</Words>
  <Application>Microsoft Office PowerPoint</Application>
  <PresentationFormat>Presentación en pantalla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Algerian</vt:lpstr>
      <vt:lpstr>Gill Sans MT</vt:lpstr>
      <vt:lpstr>Verdana</vt:lpstr>
      <vt:lpstr>Wingdings 2</vt:lpstr>
      <vt:lpstr>Solsticio</vt:lpstr>
      <vt:lpstr>ESPAIS NATURALS DE LES Illes balears</vt:lpstr>
      <vt:lpstr>ESPAIS NATURALS DE LES Illes balears</vt:lpstr>
      <vt:lpstr>ESPAIS NATURALS DE LES Illes balears</vt:lpstr>
      <vt:lpstr>ESPAIS NATURALS DE LES Illes balears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ESPAIS NATURALS DE LES Illes balears</dc:title>
  <dc:creator>Laura</dc:creator>
  <cp:lastModifiedBy>Yanina Natalia Soracco Buonano</cp:lastModifiedBy>
  <cp:revision>1</cp:revision>
  <dcterms:created xsi:type="dcterms:W3CDTF">2016-12-17T16:47:33Z</dcterms:created>
  <dcterms:modified xsi:type="dcterms:W3CDTF">2016-12-20T14:50:33Z</dcterms:modified>
</cp:coreProperties>
</file>