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7C8FF-B45E-4FAD-8A23-61C04486F4D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D74EB-FA4E-4F43-9FDC-3B887D361C0B}" type="slidenum">
              <a:rPr lang="ca-ES" smtClean="0"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Resultat d'imatges de espacios protegidos baleares mondra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>
                <a:latin typeface="Arial Black" pitchFamily="34" charset="0"/>
              </a:rPr>
              <a:t>ACTIVITATS D’AMPLIACIÓ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Resultat d'imatges de espacios protegidos baleares mondra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088232"/>
          </a:xfrm>
        </p:spPr>
        <p:txBody>
          <a:bodyPr/>
          <a:lstStyle/>
          <a:p>
            <a:r>
              <a:rPr lang="ca-ES" dirty="0">
                <a:latin typeface="Arial Black" pitchFamily="34" charset="0"/>
              </a:rPr>
              <a:t>APRENEM NOU VOCABULARI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160840" cy="2857872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Objectiu adquirir nou vocabulari en relació al après durant tota la unitat didàctica.</a:t>
            </a:r>
          </a:p>
          <a:p>
            <a:pPr>
              <a:buFontTx/>
              <a:buChar char="-"/>
            </a:pPr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El</a:t>
            </a:r>
            <a:r>
              <a:rPr lang="ca-ES" sz="2800" dirty="0"/>
              <a:t> </a:t>
            </a:r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mestre de forma prèvia a aquesta activitat, farà un llistat de totes aquelles paraules interessants perquè l’alumnat pugui conèixer. </a:t>
            </a:r>
          </a:p>
          <a:p>
            <a:pPr>
              <a:buFontTx/>
              <a:buChar char="-"/>
            </a:pPr>
            <a:endParaRPr lang="ca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Resultat d'imatges de espacios protegidos baleares mondra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088232"/>
          </a:xfrm>
        </p:spPr>
        <p:txBody>
          <a:bodyPr/>
          <a:lstStyle/>
          <a:p>
            <a:r>
              <a:rPr lang="ca-ES" dirty="0">
                <a:latin typeface="Arial Black" pitchFamily="34" charset="0"/>
              </a:rPr>
              <a:t>APRENEM NOU VOCABULARI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160840" cy="2857872"/>
          </a:xfrm>
        </p:spPr>
        <p:txBody>
          <a:bodyPr>
            <a:normAutofit/>
          </a:bodyPr>
          <a:lstStyle/>
          <a:p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- Amb les tic els alumnes aniran investigant sobre aquests conceptes i podran anar afegint més.</a:t>
            </a:r>
          </a:p>
          <a:p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- Es crearà un </a:t>
            </a:r>
            <a:r>
              <a:rPr lang="ca-ES" sz="2800" dirty="0" err="1">
                <a:solidFill>
                  <a:schemeClr val="tx1"/>
                </a:solidFill>
                <a:latin typeface="Arial Black" pitchFamily="34" charset="0"/>
              </a:rPr>
              <a:t>blog</a:t>
            </a:r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 on es penjarà tot per a que es pugui consultar.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Resultat d'imatges de espacios protegidos baleares mondra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088232"/>
          </a:xfrm>
        </p:spPr>
        <p:txBody>
          <a:bodyPr/>
          <a:lstStyle/>
          <a:p>
            <a:r>
              <a:rPr lang="ca-ES" dirty="0">
                <a:latin typeface="Arial Black" pitchFamily="34" charset="0"/>
              </a:rPr>
              <a:t>APRENEM NOU VOCABULARI</a:t>
            </a:r>
          </a:p>
        </p:txBody>
      </p:sp>
      <p:pic>
        <p:nvPicPr>
          <p:cNvPr id="5" name="4 Imagen"/>
          <p:cNvPicPr/>
          <p:nvPr/>
        </p:nvPicPr>
        <p:blipFill>
          <a:blip r:embed="rId3" cstate="print"/>
          <a:srcRect l="26132" t="33334" r="23422" b="4487"/>
          <a:stretch>
            <a:fillRect/>
          </a:stretch>
        </p:blipFill>
        <p:spPr bwMode="auto">
          <a:xfrm>
            <a:off x="1187624" y="2485416"/>
            <a:ext cx="6264695" cy="324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80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Tema de Office</vt:lpstr>
      <vt:lpstr>ACTIVITATS D’AMPLIACIÓ</vt:lpstr>
      <vt:lpstr>APRENEM NOU VOCABULARI</vt:lpstr>
      <vt:lpstr>APRENEM NOU VOCABULARI</vt:lpstr>
      <vt:lpstr>APRENEM NOU VOCABULARI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ACTIVITATS D’AMPLIACIÓ</dc:title>
  <dc:creator>Usuario</dc:creator>
  <cp:lastModifiedBy>Yanina Natalia Soracco Buonano</cp:lastModifiedBy>
  <cp:revision>1</cp:revision>
  <dcterms:created xsi:type="dcterms:W3CDTF">2016-12-21T15:55:30Z</dcterms:created>
  <dcterms:modified xsi:type="dcterms:W3CDTF">2016-12-21T19:13:03Z</dcterms:modified>
</cp:coreProperties>
</file>