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ECB3A-6542-412C-9DCB-E013D4AF2E56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C1F18-C7F6-4AD9-A820-844318957B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297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s-CO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83" indent="-28572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98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057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217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53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69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FCFBB7-551C-49C5-BC6E-27C7E5AFFFE9}" type="slidenum">
              <a:rPr lang="es-CO" altLang="es-C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CO" altLang="es-C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8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s-CO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83" indent="-28572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98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057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217" indent="-228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53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69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18C714-C234-4EA5-9ED8-6F5643C7F796}" type="slidenum">
              <a:rPr lang="es-CO" altLang="es-C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CO" altLang="es-C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13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86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1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006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24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60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123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00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23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720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0CC14-79FC-4D09-863F-411F2D329627}" type="datetimeFigureOut">
              <a:rPr lang="es-CO" smtClean="0"/>
              <a:t>24/05/2017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0AAF-7BFF-4B53-965A-C53D70E430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339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 descr="Mármol blanco"/>
          <p:cNvSpPr txBox="1">
            <a:spLocks noChangeArrowheads="1"/>
          </p:cNvSpPr>
          <p:nvPr/>
        </p:nvSpPr>
        <p:spPr>
          <a:xfrm>
            <a:off x="1847850" y="1052514"/>
            <a:ext cx="8351838" cy="4968875"/>
          </a:xfrm>
          <a:prstGeom prst="rect">
            <a:avLst/>
          </a:prstGeom>
          <a:noFill/>
          <a:ln/>
        </p:spPr>
        <p:txBody>
          <a:bodyPr>
            <a:normAutofit fontScale="92500"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CO" sz="3200" b="1" dirty="0">
                <a:solidFill>
                  <a:prstClr val="black"/>
                </a:solidFill>
              </a:rPr>
              <a:t>1. </a:t>
            </a:r>
            <a:r>
              <a:rPr lang="es-CO" sz="3200" dirty="0">
                <a:solidFill>
                  <a:prstClr val="black"/>
                </a:solidFill>
              </a:rPr>
              <a:t>Según los resultados es evidente que los ciudadanos evidencian que el mayor problema presentado es el del aire y es porque es una situación que acompañado la ciudad durante mucho tiempo (material </a:t>
            </a:r>
            <a:r>
              <a:rPr lang="es-CO" sz="3200" dirty="0">
                <a:solidFill>
                  <a:prstClr val="black"/>
                </a:solidFill>
              </a:rPr>
              <a:t>particulado)</a:t>
            </a:r>
            <a:endParaRPr lang="es-ES_tradnl" sz="3200" b="1" dirty="0">
              <a:solidFill>
                <a:prstClr val="black"/>
              </a:solidFill>
            </a:endParaRPr>
          </a:p>
          <a:p>
            <a:pPr algn="just">
              <a:spcBef>
                <a:spcPct val="20000"/>
              </a:spcBef>
              <a:defRPr/>
            </a:pPr>
            <a:r>
              <a:rPr lang="es-ES_tradnl" sz="3200" b="1" dirty="0">
                <a:solidFill>
                  <a:prstClr val="black"/>
                </a:solidFill>
              </a:rPr>
              <a:t>2. </a:t>
            </a:r>
            <a:r>
              <a:rPr lang="es-CO" sz="3200" dirty="0">
                <a:solidFill>
                  <a:prstClr val="black"/>
                </a:solidFill>
              </a:rPr>
              <a:t>Los resultados demuestran que hay dos actividades que están fuertemente ligadas a la contaminación la ciudad y precisamente estas a su vez están complementadas pues una trabaja con insumos que produce la otra (minería y siderúrgica).</a:t>
            </a:r>
          </a:p>
          <a:p>
            <a:pPr algn="just">
              <a:spcBef>
                <a:spcPct val="20000"/>
              </a:spcBef>
              <a:defRPr/>
            </a:pPr>
            <a:endParaRPr lang="es-ES_tradnl" sz="3200" b="1" dirty="0">
              <a:solidFill>
                <a:prstClr val="black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524001" y="0"/>
            <a:ext cx="63722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s-CO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</a:t>
            </a:r>
            <a:endParaRPr lang="es-E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 descr="Mármol blanco"/>
          <p:cNvSpPr txBox="1">
            <a:spLocks noChangeArrowheads="1"/>
          </p:cNvSpPr>
          <p:nvPr/>
        </p:nvSpPr>
        <p:spPr bwMode="auto">
          <a:xfrm>
            <a:off x="1847850" y="1052514"/>
            <a:ext cx="83518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CO" altLang="es-CO">
                <a:solidFill>
                  <a:srgbClr val="000000"/>
                </a:solidFill>
              </a:rPr>
              <a:t>3. Es evidente que no muchos tiene las competencias para decidir en cuantas situaciones que verdaderamente consideren que puedan llegar a afectar el ambiente el cual es lo que deja ver el resultado de la pregunta y es una situación que debería ser de conocimiento de todos los ciudadanos. (71% de los encuestados dicen no)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524001" y="0"/>
            <a:ext cx="63722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s-CO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</a:t>
            </a:r>
            <a:endParaRPr lang="es-E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95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141</Words>
  <Application>Microsoft Office PowerPoint</Application>
  <PresentationFormat>Panorámica</PresentationFormat>
  <Paragraphs>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2017-05-25T01:00:54Z</dcterms:created>
  <dcterms:modified xsi:type="dcterms:W3CDTF">2017-05-25T01:20:04Z</dcterms:modified>
</cp:coreProperties>
</file>