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9"/>
  </p:notesMasterIdLst>
  <p:sldIdLst>
    <p:sldId id="257" r:id="rId2"/>
    <p:sldId id="280" r:id="rId3"/>
    <p:sldId id="258" r:id="rId4"/>
    <p:sldId id="260" r:id="rId5"/>
    <p:sldId id="262" r:id="rId6"/>
    <p:sldId id="263" r:id="rId7"/>
    <p:sldId id="279" r:id="rId8"/>
    <p:sldId id="264" r:id="rId9"/>
    <p:sldId id="265" r:id="rId10"/>
    <p:sldId id="281" r:id="rId11"/>
    <p:sldId id="269" r:id="rId12"/>
    <p:sldId id="270" r:id="rId13"/>
    <p:sldId id="271" r:id="rId14"/>
    <p:sldId id="273" r:id="rId15"/>
    <p:sldId id="274" r:id="rId16"/>
    <p:sldId id="276" r:id="rId17"/>
    <p:sldId id="278" r:id="rId18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A342E8-D0CF-4EC4-877F-4F404C2B0AC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AB8FA7DF-8B95-4F79-B5B3-F372A8ED9B4F}">
      <dgm:prSet phldrT="[Texto]" custT="1"/>
      <dgm:spPr/>
      <dgm:t>
        <a:bodyPr/>
        <a:lstStyle/>
        <a:p>
          <a:pPr algn="ctr"/>
          <a:r>
            <a:rPr lang="es-PE" sz="3200" dirty="0" smtClean="0"/>
            <a:t>Método de Casos</a:t>
          </a:r>
          <a:endParaRPr lang="es-PE" sz="3200" dirty="0"/>
        </a:p>
      </dgm:t>
    </dgm:pt>
    <dgm:pt modelId="{4D0EBD03-571F-4D60-8735-1865881B4ABD}" type="parTrans" cxnId="{A7F7FA46-1C14-44FB-9C9F-CFB78A650ED7}">
      <dgm:prSet/>
      <dgm:spPr/>
      <dgm:t>
        <a:bodyPr/>
        <a:lstStyle/>
        <a:p>
          <a:endParaRPr lang="es-PE" sz="1200"/>
        </a:p>
      </dgm:t>
    </dgm:pt>
    <dgm:pt modelId="{4CD64105-2006-4EF4-8B92-9539AE51F9E5}" type="sibTrans" cxnId="{A7F7FA46-1C14-44FB-9C9F-CFB78A650ED7}">
      <dgm:prSet/>
      <dgm:spPr/>
      <dgm:t>
        <a:bodyPr/>
        <a:lstStyle/>
        <a:p>
          <a:endParaRPr lang="es-PE" sz="1200"/>
        </a:p>
      </dgm:t>
    </dgm:pt>
    <dgm:pt modelId="{87F7FDDB-863F-428F-B96F-EE225D05BD9E}">
      <dgm:prSet phldrT="[Texto]" custT="1"/>
      <dgm:spPr/>
      <dgm:t>
        <a:bodyPr/>
        <a:lstStyle/>
        <a:p>
          <a:r>
            <a:rPr lang="es-PE" sz="2000" dirty="0" smtClean="0"/>
            <a:t>Una alternativa didáctica para el aprendizaje y la enseñanza</a:t>
          </a:r>
          <a:endParaRPr lang="es-PE" sz="2000" dirty="0"/>
        </a:p>
      </dgm:t>
    </dgm:pt>
    <dgm:pt modelId="{E0F4066C-6A6D-480E-B95B-E5FB655CA46F}" type="parTrans" cxnId="{59BF6E1A-C916-4674-94EE-1139A4880934}">
      <dgm:prSet/>
      <dgm:spPr/>
      <dgm:t>
        <a:bodyPr/>
        <a:lstStyle/>
        <a:p>
          <a:endParaRPr lang="es-PE" sz="1200"/>
        </a:p>
      </dgm:t>
    </dgm:pt>
    <dgm:pt modelId="{ABA2AE7B-A061-41A7-8187-51091CAD3309}" type="sibTrans" cxnId="{59BF6E1A-C916-4674-94EE-1139A4880934}">
      <dgm:prSet/>
      <dgm:spPr/>
      <dgm:t>
        <a:bodyPr/>
        <a:lstStyle/>
        <a:p>
          <a:endParaRPr lang="es-PE" sz="1200"/>
        </a:p>
      </dgm:t>
    </dgm:pt>
    <dgm:pt modelId="{5F96C68C-4295-416F-BB36-6B642B937273}">
      <dgm:prSet phldrT="[Texto]" custT="1"/>
      <dgm:spPr/>
      <dgm:t>
        <a:bodyPr/>
        <a:lstStyle/>
        <a:p>
          <a:endParaRPr lang="es-PE" sz="2000"/>
        </a:p>
      </dgm:t>
    </dgm:pt>
    <dgm:pt modelId="{E9D4F39D-E524-4A6A-9C26-191B6ACCF264}" type="parTrans" cxnId="{8591F078-6780-4341-9F4E-A45EEC072025}">
      <dgm:prSet/>
      <dgm:spPr/>
      <dgm:t>
        <a:bodyPr/>
        <a:lstStyle/>
        <a:p>
          <a:endParaRPr lang="es-ES"/>
        </a:p>
      </dgm:t>
    </dgm:pt>
    <dgm:pt modelId="{2AFBADEF-7717-4683-848C-D33861FE60F5}" type="sibTrans" cxnId="{8591F078-6780-4341-9F4E-A45EEC072025}">
      <dgm:prSet/>
      <dgm:spPr/>
      <dgm:t>
        <a:bodyPr/>
        <a:lstStyle/>
        <a:p>
          <a:endParaRPr lang="es-ES"/>
        </a:p>
      </dgm:t>
    </dgm:pt>
    <dgm:pt modelId="{DB9175A6-1562-45A4-ADA0-E4A65A24A904}" type="pres">
      <dgm:prSet presAssocID="{52A342E8-D0CF-4EC4-877F-4F404C2B0AC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2D2CD1B9-38E7-48FC-A5D3-DB0279BB39BB}" type="pres">
      <dgm:prSet presAssocID="{AB8FA7DF-8B95-4F79-B5B3-F372A8ED9B4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B7E1058E-1BFD-4AC0-91B6-B130AA2B45C1}" type="pres">
      <dgm:prSet presAssocID="{AB8FA7DF-8B95-4F79-B5B3-F372A8ED9B4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994D0106-D59E-4EF6-86C3-618E7322948E}" type="presOf" srcId="{52A342E8-D0CF-4EC4-877F-4F404C2B0ACC}" destId="{DB9175A6-1562-45A4-ADA0-E4A65A24A904}" srcOrd="0" destOrd="0" presId="urn:microsoft.com/office/officeart/2005/8/layout/vList2"/>
    <dgm:cxn modelId="{B831671D-32E6-439C-8B31-4D84AAFE1461}" type="presOf" srcId="{AB8FA7DF-8B95-4F79-B5B3-F372A8ED9B4F}" destId="{2D2CD1B9-38E7-48FC-A5D3-DB0279BB39BB}" srcOrd="0" destOrd="0" presId="urn:microsoft.com/office/officeart/2005/8/layout/vList2"/>
    <dgm:cxn modelId="{A7F7FA46-1C14-44FB-9C9F-CFB78A650ED7}" srcId="{52A342E8-D0CF-4EC4-877F-4F404C2B0ACC}" destId="{AB8FA7DF-8B95-4F79-B5B3-F372A8ED9B4F}" srcOrd="0" destOrd="0" parTransId="{4D0EBD03-571F-4D60-8735-1865881B4ABD}" sibTransId="{4CD64105-2006-4EF4-8B92-9539AE51F9E5}"/>
    <dgm:cxn modelId="{08E9E9A6-FAC1-4E89-B3F7-C131B2FE0F1F}" type="presOf" srcId="{5F96C68C-4295-416F-BB36-6B642B937273}" destId="{B7E1058E-1BFD-4AC0-91B6-B130AA2B45C1}" srcOrd="0" destOrd="0" presId="urn:microsoft.com/office/officeart/2005/8/layout/vList2"/>
    <dgm:cxn modelId="{8591F078-6780-4341-9F4E-A45EEC072025}" srcId="{AB8FA7DF-8B95-4F79-B5B3-F372A8ED9B4F}" destId="{5F96C68C-4295-416F-BB36-6B642B937273}" srcOrd="0" destOrd="0" parTransId="{E9D4F39D-E524-4A6A-9C26-191B6ACCF264}" sibTransId="{2AFBADEF-7717-4683-848C-D33861FE60F5}"/>
    <dgm:cxn modelId="{EE649753-1EA2-4E31-922A-873B8B1A3CF8}" type="presOf" srcId="{87F7FDDB-863F-428F-B96F-EE225D05BD9E}" destId="{B7E1058E-1BFD-4AC0-91B6-B130AA2B45C1}" srcOrd="0" destOrd="1" presId="urn:microsoft.com/office/officeart/2005/8/layout/vList2"/>
    <dgm:cxn modelId="{59BF6E1A-C916-4674-94EE-1139A4880934}" srcId="{AB8FA7DF-8B95-4F79-B5B3-F372A8ED9B4F}" destId="{87F7FDDB-863F-428F-B96F-EE225D05BD9E}" srcOrd="1" destOrd="0" parTransId="{E0F4066C-6A6D-480E-B95B-E5FB655CA46F}" sibTransId="{ABA2AE7B-A061-41A7-8187-51091CAD3309}"/>
    <dgm:cxn modelId="{0E1824B7-836A-4C07-917D-ADAB8B372531}" type="presParOf" srcId="{DB9175A6-1562-45A4-ADA0-E4A65A24A904}" destId="{2D2CD1B9-38E7-48FC-A5D3-DB0279BB39BB}" srcOrd="0" destOrd="0" presId="urn:microsoft.com/office/officeart/2005/8/layout/vList2"/>
    <dgm:cxn modelId="{A0131C42-A5E8-49C8-A949-EE3718D70E15}" type="presParOf" srcId="{DB9175A6-1562-45A4-ADA0-E4A65A24A904}" destId="{B7E1058E-1BFD-4AC0-91B6-B130AA2B45C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9FDCFD-7C08-4895-BC30-61E67991C2E9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</dgm:pt>
    <dgm:pt modelId="{D542C6B1-A586-41D1-854A-DFAF9A5901B7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PE" dirty="0" smtClean="0"/>
            <a:t>Casos cerrados</a:t>
          </a:r>
          <a:endParaRPr lang="es-ES" dirty="0"/>
        </a:p>
      </dgm:t>
    </dgm:pt>
    <dgm:pt modelId="{78D1E93E-F453-4842-A4EA-71D2DC720ECD}" type="parTrans" cxnId="{6FE9FBD3-C05C-4EF6-BF4D-EA176C74CC34}">
      <dgm:prSet/>
      <dgm:spPr/>
      <dgm:t>
        <a:bodyPr/>
        <a:lstStyle/>
        <a:p>
          <a:endParaRPr lang="es-ES"/>
        </a:p>
      </dgm:t>
    </dgm:pt>
    <dgm:pt modelId="{2F3AC51B-87DB-4ADB-BEA8-D692A127D5E2}" type="sibTrans" cxnId="{6FE9FBD3-C05C-4EF6-BF4D-EA176C74CC34}">
      <dgm:prSet/>
      <dgm:spPr/>
      <dgm:t>
        <a:bodyPr/>
        <a:lstStyle/>
        <a:p>
          <a:endParaRPr lang="es-ES"/>
        </a:p>
      </dgm:t>
    </dgm:pt>
    <dgm:pt modelId="{9BF0FF8C-328E-442D-8092-9D2681367F3D}">
      <dgm:prSet phldrT="[Texto]"/>
      <dgm:spPr>
        <a:solidFill>
          <a:srgbClr val="C00000"/>
        </a:solidFill>
      </dgm:spPr>
      <dgm:t>
        <a:bodyPr/>
        <a:lstStyle/>
        <a:p>
          <a:r>
            <a:rPr lang="es-PE" dirty="0" smtClean="0"/>
            <a:t>Casos de resolución de problemas y toma de decisiones</a:t>
          </a:r>
          <a:endParaRPr lang="es-ES" dirty="0"/>
        </a:p>
      </dgm:t>
    </dgm:pt>
    <dgm:pt modelId="{A982A0A8-D985-45D8-9C25-FEF7ABBACF22}" type="parTrans" cxnId="{208D658C-4960-4D89-987B-B8899940C2C2}">
      <dgm:prSet/>
      <dgm:spPr/>
      <dgm:t>
        <a:bodyPr/>
        <a:lstStyle/>
        <a:p>
          <a:endParaRPr lang="es-ES"/>
        </a:p>
      </dgm:t>
    </dgm:pt>
    <dgm:pt modelId="{A4ED8FD9-5802-48AB-B9B4-BC32DAF8CB19}" type="sibTrans" cxnId="{208D658C-4960-4D89-987B-B8899940C2C2}">
      <dgm:prSet/>
      <dgm:spPr/>
      <dgm:t>
        <a:bodyPr/>
        <a:lstStyle/>
        <a:p>
          <a:endParaRPr lang="es-ES"/>
        </a:p>
      </dgm:t>
    </dgm:pt>
    <dgm:pt modelId="{5A2854A2-252C-4320-93E7-2AA668CB5E10}">
      <dgm:prSet phldrT="[Texto]"/>
      <dgm:spPr/>
      <dgm:t>
        <a:bodyPr/>
        <a:lstStyle/>
        <a:p>
          <a:r>
            <a:rPr lang="es-PE" dirty="0" smtClean="0"/>
            <a:t>Simulaciones y juegos de rol</a:t>
          </a:r>
          <a:endParaRPr lang="es-ES" dirty="0"/>
        </a:p>
      </dgm:t>
    </dgm:pt>
    <dgm:pt modelId="{C04B8073-D10C-4C03-9355-93E84045725D}" type="parTrans" cxnId="{B444C766-D8B8-4864-8B87-11DF6B7EC5CF}">
      <dgm:prSet/>
      <dgm:spPr/>
      <dgm:t>
        <a:bodyPr/>
        <a:lstStyle/>
        <a:p>
          <a:endParaRPr lang="es-ES"/>
        </a:p>
      </dgm:t>
    </dgm:pt>
    <dgm:pt modelId="{7E959BC2-ADE1-4049-B376-86299BEAB318}" type="sibTrans" cxnId="{B444C766-D8B8-4864-8B87-11DF6B7EC5CF}">
      <dgm:prSet/>
      <dgm:spPr/>
      <dgm:t>
        <a:bodyPr/>
        <a:lstStyle/>
        <a:p>
          <a:endParaRPr lang="es-ES"/>
        </a:p>
      </dgm:t>
    </dgm:pt>
    <dgm:pt modelId="{84A63D92-C668-4F40-87E4-33488196EAAD}" type="pres">
      <dgm:prSet presAssocID="{DA9FDCFD-7C08-4895-BC30-61E67991C2E9}" presName="linear" presStyleCnt="0">
        <dgm:presLayoutVars>
          <dgm:dir/>
          <dgm:animLvl val="lvl"/>
          <dgm:resizeHandles val="exact"/>
        </dgm:presLayoutVars>
      </dgm:prSet>
      <dgm:spPr/>
    </dgm:pt>
    <dgm:pt modelId="{C1F0D428-B2A7-4A7D-AA23-6AC891910DA2}" type="pres">
      <dgm:prSet presAssocID="{D542C6B1-A586-41D1-854A-DFAF9A5901B7}" presName="parentLin" presStyleCnt="0"/>
      <dgm:spPr/>
    </dgm:pt>
    <dgm:pt modelId="{03F391E4-305E-4EC4-840A-5D9137DBDD33}" type="pres">
      <dgm:prSet presAssocID="{D542C6B1-A586-41D1-854A-DFAF9A5901B7}" presName="parentLeftMargin" presStyleLbl="node1" presStyleIdx="0" presStyleCnt="3"/>
      <dgm:spPr/>
      <dgm:t>
        <a:bodyPr/>
        <a:lstStyle/>
        <a:p>
          <a:endParaRPr lang="es-PE"/>
        </a:p>
      </dgm:t>
    </dgm:pt>
    <dgm:pt modelId="{CF515D86-E43C-4A5A-8547-28022D80E138}" type="pres">
      <dgm:prSet presAssocID="{D542C6B1-A586-41D1-854A-DFAF9A5901B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0FE4D2A0-326C-489C-9A93-EB0C5A6E98F8}" type="pres">
      <dgm:prSet presAssocID="{D542C6B1-A586-41D1-854A-DFAF9A5901B7}" presName="negativeSpace" presStyleCnt="0"/>
      <dgm:spPr/>
    </dgm:pt>
    <dgm:pt modelId="{01B06B37-8DD8-4482-9F71-C5A2023E178E}" type="pres">
      <dgm:prSet presAssocID="{D542C6B1-A586-41D1-854A-DFAF9A5901B7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accent5">
              <a:lumMod val="75000"/>
            </a:schemeClr>
          </a:solidFill>
        </a:ln>
      </dgm:spPr>
    </dgm:pt>
    <dgm:pt modelId="{06493D43-5241-4FA8-8733-7F9254CCE98C}" type="pres">
      <dgm:prSet presAssocID="{2F3AC51B-87DB-4ADB-BEA8-D692A127D5E2}" presName="spaceBetweenRectangles" presStyleCnt="0"/>
      <dgm:spPr/>
    </dgm:pt>
    <dgm:pt modelId="{AD64BA33-1568-4507-9E14-FBCED662388E}" type="pres">
      <dgm:prSet presAssocID="{9BF0FF8C-328E-442D-8092-9D2681367F3D}" presName="parentLin" presStyleCnt="0"/>
      <dgm:spPr/>
    </dgm:pt>
    <dgm:pt modelId="{EB995D1D-58C7-4008-9FDD-0DBC0015952C}" type="pres">
      <dgm:prSet presAssocID="{9BF0FF8C-328E-442D-8092-9D2681367F3D}" presName="parentLeftMargin" presStyleLbl="node1" presStyleIdx="0" presStyleCnt="3"/>
      <dgm:spPr/>
      <dgm:t>
        <a:bodyPr/>
        <a:lstStyle/>
        <a:p>
          <a:endParaRPr lang="es-PE"/>
        </a:p>
      </dgm:t>
    </dgm:pt>
    <dgm:pt modelId="{48C23458-4D7D-45CD-9A30-8430493D2E0C}" type="pres">
      <dgm:prSet presAssocID="{9BF0FF8C-328E-442D-8092-9D2681367F3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84984268-B27E-4A3D-8FA1-4D77C61DD7CE}" type="pres">
      <dgm:prSet presAssocID="{9BF0FF8C-328E-442D-8092-9D2681367F3D}" presName="negativeSpace" presStyleCnt="0"/>
      <dgm:spPr/>
    </dgm:pt>
    <dgm:pt modelId="{75E804C3-E207-4CB1-92B9-B7BF6E77CAB7}" type="pres">
      <dgm:prSet presAssocID="{9BF0FF8C-328E-442D-8092-9D2681367F3D}" presName="childText" presStyleLbl="conFgAcc1" presStyleIdx="1" presStyleCnt="3">
        <dgm:presLayoutVars>
          <dgm:bulletEnabled val="1"/>
        </dgm:presLayoutVars>
      </dgm:prSet>
      <dgm:spPr>
        <a:ln>
          <a:solidFill>
            <a:srgbClr val="C00000"/>
          </a:solidFill>
        </a:ln>
      </dgm:spPr>
    </dgm:pt>
    <dgm:pt modelId="{43ACE1A6-6B9C-4A84-9D7C-ECBB2B5EDAAC}" type="pres">
      <dgm:prSet presAssocID="{A4ED8FD9-5802-48AB-B9B4-BC32DAF8CB19}" presName="spaceBetweenRectangles" presStyleCnt="0"/>
      <dgm:spPr/>
    </dgm:pt>
    <dgm:pt modelId="{3392BA3F-6916-4750-B383-E0A33FCF8DF5}" type="pres">
      <dgm:prSet presAssocID="{5A2854A2-252C-4320-93E7-2AA668CB5E10}" presName="parentLin" presStyleCnt="0"/>
      <dgm:spPr/>
    </dgm:pt>
    <dgm:pt modelId="{016C0287-5FBE-491E-80C0-D52AD77757EA}" type="pres">
      <dgm:prSet presAssocID="{5A2854A2-252C-4320-93E7-2AA668CB5E10}" presName="parentLeftMargin" presStyleLbl="node1" presStyleIdx="1" presStyleCnt="3"/>
      <dgm:spPr/>
      <dgm:t>
        <a:bodyPr/>
        <a:lstStyle/>
        <a:p>
          <a:endParaRPr lang="es-PE"/>
        </a:p>
      </dgm:t>
    </dgm:pt>
    <dgm:pt modelId="{3C3E1B6B-918C-4B1E-92E7-47DA94687F5C}" type="pres">
      <dgm:prSet presAssocID="{5A2854A2-252C-4320-93E7-2AA668CB5E1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E8E1D785-F72E-4538-8CBE-8500818B1338}" type="pres">
      <dgm:prSet presAssocID="{5A2854A2-252C-4320-93E7-2AA668CB5E10}" presName="negativeSpace" presStyleCnt="0"/>
      <dgm:spPr/>
    </dgm:pt>
    <dgm:pt modelId="{E7D7892F-1086-4EA1-8FAE-00CC0C04C706}" type="pres">
      <dgm:prSet presAssocID="{5A2854A2-252C-4320-93E7-2AA668CB5E1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0D323A5-E29B-4F61-A00F-41BB189C6AF0}" type="presOf" srcId="{5A2854A2-252C-4320-93E7-2AA668CB5E10}" destId="{016C0287-5FBE-491E-80C0-D52AD77757EA}" srcOrd="0" destOrd="0" presId="urn:microsoft.com/office/officeart/2005/8/layout/list1"/>
    <dgm:cxn modelId="{DC751AE9-1522-4A6C-91CE-B7DFE6FB426C}" type="presOf" srcId="{DA9FDCFD-7C08-4895-BC30-61E67991C2E9}" destId="{84A63D92-C668-4F40-87E4-33488196EAAD}" srcOrd="0" destOrd="0" presId="urn:microsoft.com/office/officeart/2005/8/layout/list1"/>
    <dgm:cxn modelId="{6FE9FBD3-C05C-4EF6-BF4D-EA176C74CC34}" srcId="{DA9FDCFD-7C08-4895-BC30-61E67991C2E9}" destId="{D542C6B1-A586-41D1-854A-DFAF9A5901B7}" srcOrd="0" destOrd="0" parTransId="{78D1E93E-F453-4842-A4EA-71D2DC720ECD}" sibTransId="{2F3AC51B-87DB-4ADB-BEA8-D692A127D5E2}"/>
    <dgm:cxn modelId="{13CF1DD2-7217-47A7-BA6C-C2AC96B1E969}" type="presOf" srcId="{D542C6B1-A586-41D1-854A-DFAF9A5901B7}" destId="{CF515D86-E43C-4A5A-8547-28022D80E138}" srcOrd="1" destOrd="0" presId="urn:microsoft.com/office/officeart/2005/8/layout/list1"/>
    <dgm:cxn modelId="{6C675B56-01D7-48D9-A30F-B78AC7162EF8}" type="presOf" srcId="{D542C6B1-A586-41D1-854A-DFAF9A5901B7}" destId="{03F391E4-305E-4EC4-840A-5D9137DBDD33}" srcOrd="0" destOrd="0" presId="urn:microsoft.com/office/officeart/2005/8/layout/list1"/>
    <dgm:cxn modelId="{BE4DFA0A-E708-4670-8441-E9FF7B9E597F}" type="presOf" srcId="{9BF0FF8C-328E-442D-8092-9D2681367F3D}" destId="{48C23458-4D7D-45CD-9A30-8430493D2E0C}" srcOrd="1" destOrd="0" presId="urn:microsoft.com/office/officeart/2005/8/layout/list1"/>
    <dgm:cxn modelId="{EE795CFC-2863-4F96-8A83-D800B3B181BD}" type="presOf" srcId="{9BF0FF8C-328E-442D-8092-9D2681367F3D}" destId="{EB995D1D-58C7-4008-9FDD-0DBC0015952C}" srcOrd="0" destOrd="0" presId="urn:microsoft.com/office/officeart/2005/8/layout/list1"/>
    <dgm:cxn modelId="{208D658C-4960-4D89-987B-B8899940C2C2}" srcId="{DA9FDCFD-7C08-4895-BC30-61E67991C2E9}" destId="{9BF0FF8C-328E-442D-8092-9D2681367F3D}" srcOrd="1" destOrd="0" parTransId="{A982A0A8-D985-45D8-9C25-FEF7ABBACF22}" sibTransId="{A4ED8FD9-5802-48AB-B9B4-BC32DAF8CB19}"/>
    <dgm:cxn modelId="{2C77C2AE-4440-4462-8391-C5DD83A583DF}" type="presOf" srcId="{5A2854A2-252C-4320-93E7-2AA668CB5E10}" destId="{3C3E1B6B-918C-4B1E-92E7-47DA94687F5C}" srcOrd="1" destOrd="0" presId="urn:microsoft.com/office/officeart/2005/8/layout/list1"/>
    <dgm:cxn modelId="{B444C766-D8B8-4864-8B87-11DF6B7EC5CF}" srcId="{DA9FDCFD-7C08-4895-BC30-61E67991C2E9}" destId="{5A2854A2-252C-4320-93E7-2AA668CB5E10}" srcOrd="2" destOrd="0" parTransId="{C04B8073-D10C-4C03-9355-93E84045725D}" sibTransId="{7E959BC2-ADE1-4049-B376-86299BEAB318}"/>
    <dgm:cxn modelId="{83D1F723-24A5-458B-874B-4850FE032D56}" type="presParOf" srcId="{84A63D92-C668-4F40-87E4-33488196EAAD}" destId="{C1F0D428-B2A7-4A7D-AA23-6AC891910DA2}" srcOrd="0" destOrd="0" presId="urn:microsoft.com/office/officeart/2005/8/layout/list1"/>
    <dgm:cxn modelId="{00A1A475-FDE7-4C55-AD37-5D1DC55E28F1}" type="presParOf" srcId="{C1F0D428-B2A7-4A7D-AA23-6AC891910DA2}" destId="{03F391E4-305E-4EC4-840A-5D9137DBDD33}" srcOrd="0" destOrd="0" presId="urn:microsoft.com/office/officeart/2005/8/layout/list1"/>
    <dgm:cxn modelId="{BFB14041-FA07-484E-B814-5C19195B80DB}" type="presParOf" srcId="{C1F0D428-B2A7-4A7D-AA23-6AC891910DA2}" destId="{CF515D86-E43C-4A5A-8547-28022D80E138}" srcOrd="1" destOrd="0" presId="urn:microsoft.com/office/officeart/2005/8/layout/list1"/>
    <dgm:cxn modelId="{14318A64-C57E-488B-8D90-F69E920CB420}" type="presParOf" srcId="{84A63D92-C668-4F40-87E4-33488196EAAD}" destId="{0FE4D2A0-326C-489C-9A93-EB0C5A6E98F8}" srcOrd="1" destOrd="0" presId="urn:microsoft.com/office/officeart/2005/8/layout/list1"/>
    <dgm:cxn modelId="{B14B54A5-ED45-46A0-92AD-B0F62EFE0E28}" type="presParOf" srcId="{84A63D92-C668-4F40-87E4-33488196EAAD}" destId="{01B06B37-8DD8-4482-9F71-C5A2023E178E}" srcOrd="2" destOrd="0" presId="urn:microsoft.com/office/officeart/2005/8/layout/list1"/>
    <dgm:cxn modelId="{BA68C136-AC50-4E0A-BC2C-F1EBF939E2D2}" type="presParOf" srcId="{84A63D92-C668-4F40-87E4-33488196EAAD}" destId="{06493D43-5241-4FA8-8733-7F9254CCE98C}" srcOrd="3" destOrd="0" presId="urn:microsoft.com/office/officeart/2005/8/layout/list1"/>
    <dgm:cxn modelId="{FB9679EF-F7DC-41A1-B74C-DB1BDCC3AC35}" type="presParOf" srcId="{84A63D92-C668-4F40-87E4-33488196EAAD}" destId="{AD64BA33-1568-4507-9E14-FBCED662388E}" srcOrd="4" destOrd="0" presId="urn:microsoft.com/office/officeart/2005/8/layout/list1"/>
    <dgm:cxn modelId="{ECA04A3C-F201-4F4F-A3DB-CB9D893EE6BF}" type="presParOf" srcId="{AD64BA33-1568-4507-9E14-FBCED662388E}" destId="{EB995D1D-58C7-4008-9FDD-0DBC0015952C}" srcOrd="0" destOrd="0" presId="urn:microsoft.com/office/officeart/2005/8/layout/list1"/>
    <dgm:cxn modelId="{33062A32-4182-408E-B1E2-9E5F37947B5D}" type="presParOf" srcId="{AD64BA33-1568-4507-9E14-FBCED662388E}" destId="{48C23458-4D7D-45CD-9A30-8430493D2E0C}" srcOrd="1" destOrd="0" presId="urn:microsoft.com/office/officeart/2005/8/layout/list1"/>
    <dgm:cxn modelId="{5D7E0C48-54C8-455C-8330-E68952E8A36D}" type="presParOf" srcId="{84A63D92-C668-4F40-87E4-33488196EAAD}" destId="{84984268-B27E-4A3D-8FA1-4D77C61DD7CE}" srcOrd="5" destOrd="0" presId="urn:microsoft.com/office/officeart/2005/8/layout/list1"/>
    <dgm:cxn modelId="{A6F11C73-F598-4F89-A6ED-626EA55C5E4A}" type="presParOf" srcId="{84A63D92-C668-4F40-87E4-33488196EAAD}" destId="{75E804C3-E207-4CB1-92B9-B7BF6E77CAB7}" srcOrd="6" destOrd="0" presId="urn:microsoft.com/office/officeart/2005/8/layout/list1"/>
    <dgm:cxn modelId="{7C55B242-00AD-4078-A3A1-E32B1C62D33A}" type="presParOf" srcId="{84A63D92-C668-4F40-87E4-33488196EAAD}" destId="{43ACE1A6-6B9C-4A84-9D7C-ECBB2B5EDAAC}" srcOrd="7" destOrd="0" presId="urn:microsoft.com/office/officeart/2005/8/layout/list1"/>
    <dgm:cxn modelId="{C07C82B9-3E43-4013-9AFC-222DD2C2DB17}" type="presParOf" srcId="{84A63D92-C668-4F40-87E4-33488196EAAD}" destId="{3392BA3F-6916-4750-B383-E0A33FCF8DF5}" srcOrd="8" destOrd="0" presId="urn:microsoft.com/office/officeart/2005/8/layout/list1"/>
    <dgm:cxn modelId="{00FBFE3D-F3D2-4D52-BFC0-E10D193A732B}" type="presParOf" srcId="{3392BA3F-6916-4750-B383-E0A33FCF8DF5}" destId="{016C0287-5FBE-491E-80C0-D52AD77757EA}" srcOrd="0" destOrd="0" presId="urn:microsoft.com/office/officeart/2005/8/layout/list1"/>
    <dgm:cxn modelId="{C63B3D63-B853-49D0-92D7-93C1DFDFFBD4}" type="presParOf" srcId="{3392BA3F-6916-4750-B383-E0A33FCF8DF5}" destId="{3C3E1B6B-918C-4B1E-92E7-47DA94687F5C}" srcOrd="1" destOrd="0" presId="urn:microsoft.com/office/officeart/2005/8/layout/list1"/>
    <dgm:cxn modelId="{EE5AE783-ACB0-4216-97C0-73E3004F2304}" type="presParOf" srcId="{84A63D92-C668-4F40-87E4-33488196EAAD}" destId="{E8E1D785-F72E-4538-8CBE-8500818B1338}" srcOrd="9" destOrd="0" presId="urn:microsoft.com/office/officeart/2005/8/layout/list1"/>
    <dgm:cxn modelId="{90CEDE6E-1D7C-4F22-BB07-AC0DE27DE2E3}" type="presParOf" srcId="{84A63D92-C668-4F40-87E4-33488196EAAD}" destId="{E7D7892F-1086-4EA1-8FAE-00CC0C04C70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BF9661-80BC-4721-B49F-D5899169FD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A79C5B3D-D556-4A5D-B1FE-C9A98B73EA18}">
      <dgm:prSet phldrT="[Texto]" custT="1"/>
      <dgm:spPr/>
      <dgm:t>
        <a:bodyPr/>
        <a:lstStyle/>
        <a:p>
          <a:r>
            <a:rPr lang="es-MX" sz="1800" b="1" dirty="0" smtClean="0"/>
            <a:t>Casos centrados  en:</a:t>
          </a:r>
          <a:endParaRPr lang="es-MX" sz="1800" b="1" dirty="0"/>
        </a:p>
      </dgm:t>
    </dgm:pt>
    <dgm:pt modelId="{91ED75AB-177D-4C74-8E92-F41471598194}" type="parTrans" cxnId="{3404E12E-E440-40F1-B590-FC3D868F57EA}">
      <dgm:prSet/>
      <dgm:spPr/>
      <dgm:t>
        <a:bodyPr/>
        <a:lstStyle/>
        <a:p>
          <a:endParaRPr lang="es-MX" sz="1400" b="1"/>
        </a:p>
      </dgm:t>
    </dgm:pt>
    <dgm:pt modelId="{6AB89D73-2589-46DA-B327-3E93C5C28267}" type="sibTrans" cxnId="{3404E12E-E440-40F1-B590-FC3D868F57EA}">
      <dgm:prSet/>
      <dgm:spPr/>
      <dgm:t>
        <a:bodyPr/>
        <a:lstStyle/>
        <a:p>
          <a:endParaRPr lang="es-MX" sz="1400" b="1"/>
        </a:p>
      </dgm:t>
    </dgm:pt>
    <dgm:pt modelId="{84691488-3C0C-44E1-B46E-3C7BE60565F4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400" b="1" dirty="0" smtClean="0"/>
            <a:t>Análisis de casos solucionados por especialistas</a:t>
          </a:r>
          <a:endParaRPr lang="es-MX" sz="1400" b="1" dirty="0"/>
        </a:p>
      </dgm:t>
    </dgm:pt>
    <dgm:pt modelId="{F0F75107-78DA-4D33-82B4-C249F3A6251A}" type="parTrans" cxnId="{6F310C53-2FDC-46D1-B802-FFB466C52FF6}">
      <dgm:prSet/>
      <dgm:spPr/>
      <dgm:t>
        <a:bodyPr/>
        <a:lstStyle/>
        <a:p>
          <a:endParaRPr lang="es-MX" sz="1400" b="1"/>
        </a:p>
      </dgm:t>
    </dgm:pt>
    <dgm:pt modelId="{980DF870-6216-414F-B313-533E16EE12CA}" type="sibTrans" cxnId="{6F310C53-2FDC-46D1-B802-FFB466C52FF6}">
      <dgm:prSet/>
      <dgm:spPr/>
      <dgm:t>
        <a:bodyPr/>
        <a:lstStyle/>
        <a:p>
          <a:endParaRPr lang="es-MX" sz="1400" b="1"/>
        </a:p>
      </dgm:t>
    </dgm:pt>
    <dgm:pt modelId="{74ABFACC-DD11-4708-8513-8CB654AC9ABD}">
      <dgm:prSet phldrT="[Texto]" custT="1"/>
      <dgm:spPr/>
      <dgm:t>
        <a:bodyPr/>
        <a:lstStyle/>
        <a:p>
          <a:r>
            <a:rPr lang="es-MX" sz="1400" b="1" dirty="0" smtClean="0"/>
            <a:t>Enseñar a aplicar principios y normas legales establecidos.</a:t>
          </a:r>
          <a:endParaRPr lang="es-MX" sz="1400" b="1" dirty="0"/>
        </a:p>
      </dgm:t>
    </dgm:pt>
    <dgm:pt modelId="{C0014946-2DD0-4633-9EB1-2063062A011F}" type="parTrans" cxnId="{815FA07C-5884-486A-BB55-69AFCA3BB612}">
      <dgm:prSet/>
      <dgm:spPr/>
      <dgm:t>
        <a:bodyPr/>
        <a:lstStyle/>
        <a:p>
          <a:endParaRPr lang="es-MX" sz="1400" b="1"/>
        </a:p>
      </dgm:t>
    </dgm:pt>
    <dgm:pt modelId="{EC61644D-AA68-423A-A9F0-6E19BEB03703}" type="sibTrans" cxnId="{815FA07C-5884-486A-BB55-69AFCA3BB612}">
      <dgm:prSet/>
      <dgm:spPr/>
      <dgm:t>
        <a:bodyPr/>
        <a:lstStyle/>
        <a:p>
          <a:endParaRPr lang="es-MX" sz="1400" b="1"/>
        </a:p>
      </dgm:t>
    </dgm:pt>
    <dgm:pt modelId="{CD908C15-AE51-46E9-88D8-44B0517C0AC3}">
      <dgm:prSet phldrT="[Texto]" custT="1"/>
      <dgm:spPr/>
      <dgm:t>
        <a:bodyPr/>
        <a:lstStyle/>
        <a:p>
          <a:r>
            <a:rPr lang="es-MX" sz="1400" b="1" dirty="0" smtClean="0"/>
            <a:t>Buscar el entrenamiento en la resolución de situaciones. </a:t>
          </a:r>
          <a:endParaRPr lang="es-MX" sz="1400" b="1" dirty="0"/>
        </a:p>
      </dgm:t>
    </dgm:pt>
    <dgm:pt modelId="{B75DDEB8-1489-4DC0-AAA3-A5D234AC4335}" type="parTrans" cxnId="{7ADC3A30-B0F8-4CA1-8C69-747850BB8590}">
      <dgm:prSet/>
      <dgm:spPr/>
      <dgm:t>
        <a:bodyPr/>
        <a:lstStyle/>
        <a:p>
          <a:endParaRPr lang="es-MX" sz="1400" b="1"/>
        </a:p>
      </dgm:t>
    </dgm:pt>
    <dgm:pt modelId="{AAE72360-1579-4433-BB71-F5B2C4A75CC0}" type="sibTrans" cxnId="{7ADC3A30-B0F8-4CA1-8C69-747850BB8590}">
      <dgm:prSet/>
      <dgm:spPr/>
      <dgm:t>
        <a:bodyPr/>
        <a:lstStyle/>
        <a:p>
          <a:endParaRPr lang="es-MX" sz="1400" b="1"/>
        </a:p>
      </dgm:t>
    </dgm:pt>
    <dgm:pt modelId="{8A21619E-ED4F-4ED8-9612-3BA4AC349E84}">
      <dgm:prSet custT="1"/>
      <dgm:spPr/>
      <dgm:t>
        <a:bodyPr/>
        <a:lstStyle/>
        <a:p>
          <a:r>
            <a:rPr lang="es-MX" sz="1400" b="1" dirty="0" smtClean="0"/>
            <a:t>3.Casos centrados en la simulación</a:t>
          </a:r>
          <a:endParaRPr lang="es-MX" sz="1400" b="1" dirty="0"/>
        </a:p>
      </dgm:t>
    </dgm:pt>
    <dgm:pt modelId="{D119BE4E-EFCC-4C57-86E9-9EECA202DA12}" type="parTrans" cxnId="{1782E876-BF0C-4639-B220-496474A524B6}">
      <dgm:prSet/>
      <dgm:spPr/>
      <dgm:t>
        <a:bodyPr/>
        <a:lstStyle/>
        <a:p>
          <a:endParaRPr lang="es-MX" sz="1400" b="1"/>
        </a:p>
      </dgm:t>
    </dgm:pt>
    <dgm:pt modelId="{6D1062DD-BE93-458B-AA27-056C0003F6C9}" type="sibTrans" cxnId="{1782E876-BF0C-4639-B220-496474A524B6}">
      <dgm:prSet/>
      <dgm:spPr/>
      <dgm:t>
        <a:bodyPr/>
        <a:lstStyle/>
        <a:p>
          <a:endParaRPr lang="es-MX" sz="1400" b="1"/>
        </a:p>
      </dgm:t>
    </dgm:pt>
    <dgm:pt modelId="{79EC4ED2-4C45-4315-82A8-55006CC5526F}">
      <dgm:prSet custT="1"/>
      <dgm:spPr/>
      <dgm:t>
        <a:bodyPr/>
        <a:lstStyle/>
        <a:p>
          <a:r>
            <a:rPr lang="es-MX" sz="1400" b="1" dirty="0" smtClean="0"/>
            <a:t>2.Casos de resolución de problemas</a:t>
          </a:r>
        </a:p>
      </dgm:t>
    </dgm:pt>
    <dgm:pt modelId="{FD8AF43B-5864-4EB6-B4A8-DE8AA26BFEAF}" type="parTrans" cxnId="{3EC0F2AB-159F-45BB-BA87-8FF694638210}">
      <dgm:prSet/>
      <dgm:spPr/>
      <dgm:t>
        <a:bodyPr/>
        <a:lstStyle/>
        <a:p>
          <a:endParaRPr lang="es-MX" sz="1400" b="1"/>
        </a:p>
      </dgm:t>
    </dgm:pt>
    <dgm:pt modelId="{B94F1143-CD25-45C0-A2E0-CAABA5326B7D}" type="sibTrans" cxnId="{3EC0F2AB-159F-45BB-BA87-8FF694638210}">
      <dgm:prSet/>
      <dgm:spPr/>
      <dgm:t>
        <a:bodyPr/>
        <a:lstStyle/>
        <a:p>
          <a:endParaRPr lang="es-MX" sz="1400" b="1"/>
        </a:p>
      </dgm:t>
    </dgm:pt>
    <dgm:pt modelId="{2BCC46E9-0B55-4651-97F9-E9B1E2F58D46}">
      <dgm:prSet custT="1"/>
      <dgm:spPr/>
      <dgm:t>
        <a:bodyPr/>
        <a:lstStyle/>
        <a:p>
          <a:r>
            <a:rPr lang="es-MX" sz="1400" b="1" dirty="0" smtClean="0"/>
            <a:t>Análisis de tomas de decisiones</a:t>
          </a:r>
          <a:endParaRPr lang="es-MX" sz="1400" b="1" dirty="0"/>
        </a:p>
      </dgm:t>
    </dgm:pt>
    <dgm:pt modelId="{6926C3CA-526F-4957-9CD2-07A8840F15AF}" type="sibTrans" cxnId="{B90D9EE3-A673-4738-AF6B-84DEFB182F2C}">
      <dgm:prSet/>
      <dgm:spPr/>
      <dgm:t>
        <a:bodyPr/>
        <a:lstStyle/>
        <a:p>
          <a:endParaRPr lang="es-MX" sz="1400" b="1"/>
        </a:p>
      </dgm:t>
    </dgm:pt>
    <dgm:pt modelId="{E89FE039-7E4A-4190-B61E-DA6261ABA7D2}" type="parTrans" cxnId="{B90D9EE3-A673-4738-AF6B-84DEFB182F2C}">
      <dgm:prSet/>
      <dgm:spPr/>
      <dgm:t>
        <a:bodyPr/>
        <a:lstStyle/>
        <a:p>
          <a:endParaRPr lang="es-MX" sz="1400" b="1"/>
        </a:p>
      </dgm:t>
    </dgm:pt>
    <dgm:pt modelId="{604ABD2F-4FCE-4761-8A3C-DACF20A10833}">
      <dgm:prSet custT="1"/>
      <dgm:spPr/>
      <dgm:t>
        <a:bodyPr/>
        <a:lstStyle/>
        <a:p>
          <a:r>
            <a:rPr lang="es-MX" sz="1400" b="1" dirty="0" smtClean="0"/>
            <a:t>Planteamiento de soluciones</a:t>
          </a:r>
          <a:endParaRPr lang="es-MX" sz="1400" b="1" dirty="0"/>
        </a:p>
      </dgm:t>
    </dgm:pt>
    <dgm:pt modelId="{AF70CD1F-0A98-4968-88CE-573951626D43}" type="sibTrans" cxnId="{1F48E76A-752F-4765-AA92-2F8DA21534E5}">
      <dgm:prSet/>
      <dgm:spPr/>
      <dgm:t>
        <a:bodyPr/>
        <a:lstStyle/>
        <a:p>
          <a:endParaRPr lang="es-MX" sz="1400" b="1"/>
        </a:p>
      </dgm:t>
    </dgm:pt>
    <dgm:pt modelId="{10A2D938-FE7F-44B4-AE32-0A4C6522D83C}" type="parTrans" cxnId="{1F48E76A-752F-4765-AA92-2F8DA21534E5}">
      <dgm:prSet/>
      <dgm:spPr/>
      <dgm:t>
        <a:bodyPr/>
        <a:lstStyle/>
        <a:p>
          <a:endParaRPr lang="es-MX" sz="1400" b="1"/>
        </a:p>
      </dgm:t>
    </dgm:pt>
    <dgm:pt modelId="{461E8B2C-9C57-41FA-A300-1C76592E3610}">
      <dgm:prSet phldrT="[Texto]" custT="1"/>
      <dgm:spPr/>
      <dgm:t>
        <a:bodyPr/>
        <a:lstStyle/>
        <a:p>
          <a:r>
            <a:rPr lang="es-MX" sz="1400" b="1" dirty="0" smtClean="0"/>
            <a:t>1.Casos centrados en el estudio de descripciones</a:t>
          </a:r>
          <a:endParaRPr lang="es-MX" sz="1400" b="1" dirty="0"/>
        </a:p>
      </dgm:t>
    </dgm:pt>
    <dgm:pt modelId="{570C0717-E587-49C5-9FE9-75C989A29C7E}" type="parTrans" cxnId="{E6687A87-BB51-4F65-910A-E4947C8FE490}">
      <dgm:prSet/>
      <dgm:spPr/>
      <dgm:t>
        <a:bodyPr/>
        <a:lstStyle/>
        <a:p>
          <a:endParaRPr lang="es-MX" sz="1400" b="1"/>
        </a:p>
      </dgm:t>
    </dgm:pt>
    <dgm:pt modelId="{40E37832-3F4A-47E9-AAFD-76D3AEBFBC7F}" type="sibTrans" cxnId="{E6687A87-BB51-4F65-910A-E4947C8FE490}">
      <dgm:prSet/>
      <dgm:spPr/>
      <dgm:t>
        <a:bodyPr/>
        <a:lstStyle/>
        <a:p>
          <a:endParaRPr lang="es-MX" sz="1400" b="1"/>
        </a:p>
      </dgm:t>
    </dgm:pt>
    <dgm:pt modelId="{60C49944-E3F9-41F2-B3DE-AB773DB67F71}" type="pres">
      <dgm:prSet presAssocID="{75BF9661-80BC-4721-B49F-D5899169FD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PE"/>
        </a:p>
      </dgm:t>
    </dgm:pt>
    <dgm:pt modelId="{9DED0BB1-F4FD-44B9-9E81-73F372305BAE}" type="pres">
      <dgm:prSet presAssocID="{A79C5B3D-D556-4A5D-B1FE-C9A98B73EA18}" presName="hierRoot1" presStyleCnt="0">
        <dgm:presLayoutVars>
          <dgm:hierBranch val="init"/>
        </dgm:presLayoutVars>
      </dgm:prSet>
      <dgm:spPr/>
    </dgm:pt>
    <dgm:pt modelId="{CAE5DEF3-DD61-4EE5-800E-FD605DAF8738}" type="pres">
      <dgm:prSet presAssocID="{A79C5B3D-D556-4A5D-B1FE-C9A98B73EA18}" presName="rootComposite1" presStyleCnt="0"/>
      <dgm:spPr/>
    </dgm:pt>
    <dgm:pt modelId="{FF5C6AF6-FE27-444C-A893-C51F7DFBB21D}" type="pres">
      <dgm:prSet presAssocID="{A79C5B3D-D556-4A5D-B1FE-C9A98B73EA1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93A2BF-099E-45EC-B0EE-9BF7A83202DE}" type="pres">
      <dgm:prSet presAssocID="{A79C5B3D-D556-4A5D-B1FE-C9A98B73EA18}" presName="rootConnector1" presStyleLbl="node1" presStyleIdx="0" presStyleCnt="0"/>
      <dgm:spPr/>
      <dgm:t>
        <a:bodyPr/>
        <a:lstStyle/>
        <a:p>
          <a:endParaRPr lang="es-PE"/>
        </a:p>
      </dgm:t>
    </dgm:pt>
    <dgm:pt modelId="{38030A51-A284-4A59-AD0A-CF822DDE5535}" type="pres">
      <dgm:prSet presAssocID="{A79C5B3D-D556-4A5D-B1FE-C9A98B73EA18}" presName="hierChild2" presStyleCnt="0"/>
      <dgm:spPr/>
    </dgm:pt>
    <dgm:pt modelId="{EB67492F-257B-4C1F-8CF0-01E5592E228F}" type="pres">
      <dgm:prSet presAssocID="{F0F75107-78DA-4D33-82B4-C249F3A6251A}" presName="Name37" presStyleLbl="parChTrans1D2" presStyleIdx="0" presStyleCnt="3"/>
      <dgm:spPr/>
      <dgm:t>
        <a:bodyPr/>
        <a:lstStyle/>
        <a:p>
          <a:endParaRPr lang="es-PE"/>
        </a:p>
      </dgm:t>
    </dgm:pt>
    <dgm:pt modelId="{F77ABE32-83E2-4A07-BDE4-D12DD7D7DC6C}" type="pres">
      <dgm:prSet presAssocID="{84691488-3C0C-44E1-B46E-3C7BE60565F4}" presName="hierRoot2" presStyleCnt="0">
        <dgm:presLayoutVars>
          <dgm:hierBranch val="init"/>
        </dgm:presLayoutVars>
      </dgm:prSet>
      <dgm:spPr/>
    </dgm:pt>
    <dgm:pt modelId="{AC49C10F-4C0D-46C3-A6E8-4EF6E622E2A6}" type="pres">
      <dgm:prSet presAssocID="{84691488-3C0C-44E1-B46E-3C7BE60565F4}" presName="rootComposite" presStyleCnt="0"/>
      <dgm:spPr/>
    </dgm:pt>
    <dgm:pt modelId="{92C0C965-80B0-4231-825D-D5327611E6F3}" type="pres">
      <dgm:prSet presAssocID="{84691488-3C0C-44E1-B46E-3C7BE60565F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06AE96B-01F4-4428-B0E1-1AE7710AB7D5}" type="pres">
      <dgm:prSet presAssocID="{84691488-3C0C-44E1-B46E-3C7BE60565F4}" presName="rootConnector" presStyleLbl="node2" presStyleIdx="0" presStyleCnt="3"/>
      <dgm:spPr/>
      <dgm:t>
        <a:bodyPr/>
        <a:lstStyle/>
        <a:p>
          <a:endParaRPr lang="es-PE"/>
        </a:p>
      </dgm:t>
    </dgm:pt>
    <dgm:pt modelId="{AEDEF30E-4A8E-4FE8-AE34-ECFF5A7950FB}" type="pres">
      <dgm:prSet presAssocID="{84691488-3C0C-44E1-B46E-3C7BE60565F4}" presName="hierChild4" presStyleCnt="0"/>
      <dgm:spPr/>
    </dgm:pt>
    <dgm:pt modelId="{F5AAC690-B082-4B4A-B386-07077EC3B2BF}" type="pres">
      <dgm:prSet presAssocID="{84691488-3C0C-44E1-B46E-3C7BE60565F4}" presName="hierChild5" presStyleCnt="0"/>
      <dgm:spPr/>
    </dgm:pt>
    <dgm:pt modelId="{4CEBE722-0DBD-4EAD-8A1F-2303916ED11C}" type="pres">
      <dgm:prSet presAssocID="{C0014946-2DD0-4633-9EB1-2063062A011F}" presName="Name37" presStyleLbl="parChTrans1D2" presStyleIdx="1" presStyleCnt="3"/>
      <dgm:spPr/>
      <dgm:t>
        <a:bodyPr/>
        <a:lstStyle/>
        <a:p>
          <a:endParaRPr lang="es-PE"/>
        </a:p>
      </dgm:t>
    </dgm:pt>
    <dgm:pt modelId="{34DF3691-BD61-4BF9-9FBE-DAAE3E3A832D}" type="pres">
      <dgm:prSet presAssocID="{74ABFACC-DD11-4708-8513-8CB654AC9ABD}" presName="hierRoot2" presStyleCnt="0">
        <dgm:presLayoutVars>
          <dgm:hierBranch val="init"/>
        </dgm:presLayoutVars>
      </dgm:prSet>
      <dgm:spPr/>
    </dgm:pt>
    <dgm:pt modelId="{69CEEF35-F72B-4BD4-9DD7-FB46DD217E89}" type="pres">
      <dgm:prSet presAssocID="{74ABFACC-DD11-4708-8513-8CB654AC9ABD}" presName="rootComposite" presStyleCnt="0"/>
      <dgm:spPr/>
    </dgm:pt>
    <dgm:pt modelId="{708BFFF3-0961-496E-9303-6E0F03F3AB75}" type="pres">
      <dgm:prSet presAssocID="{74ABFACC-DD11-4708-8513-8CB654AC9ABD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209AE4-E72D-417B-998A-65AA6E9A679E}" type="pres">
      <dgm:prSet presAssocID="{74ABFACC-DD11-4708-8513-8CB654AC9ABD}" presName="rootConnector" presStyleLbl="node2" presStyleIdx="1" presStyleCnt="3"/>
      <dgm:spPr/>
      <dgm:t>
        <a:bodyPr/>
        <a:lstStyle/>
        <a:p>
          <a:endParaRPr lang="es-PE"/>
        </a:p>
      </dgm:t>
    </dgm:pt>
    <dgm:pt modelId="{F6D11B79-D01D-4D74-9C49-80C51EA200AC}" type="pres">
      <dgm:prSet presAssocID="{74ABFACC-DD11-4708-8513-8CB654AC9ABD}" presName="hierChild4" presStyleCnt="0"/>
      <dgm:spPr/>
    </dgm:pt>
    <dgm:pt modelId="{D69C1073-DC9C-4A32-94C6-30B416EB017B}" type="pres">
      <dgm:prSet presAssocID="{74ABFACC-DD11-4708-8513-8CB654AC9ABD}" presName="hierChild5" presStyleCnt="0"/>
      <dgm:spPr/>
    </dgm:pt>
    <dgm:pt modelId="{08B7700F-E35B-40EB-8424-4157FABC89B9}" type="pres">
      <dgm:prSet presAssocID="{B75DDEB8-1489-4DC0-AAA3-A5D234AC4335}" presName="Name37" presStyleLbl="parChTrans1D2" presStyleIdx="2" presStyleCnt="3"/>
      <dgm:spPr/>
      <dgm:t>
        <a:bodyPr/>
        <a:lstStyle/>
        <a:p>
          <a:endParaRPr lang="es-PE"/>
        </a:p>
      </dgm:t>
    </dgm:pt>
    <dgm:pt modelId="{60729D6C-D256-43EA-9869-7EA8117C6B3C}" type="pres">
      <dgm:prSet presAssocID="{CD908C15-AE51-46E9-88D8-44B0517C0AC3}" presName="hierRoot2" presStyleCnt="0">
        <dgm:presLayoutVars>
          <dgm:hierBranch val="init"/>
        </dgm:presLayoutVars>
      </dgm:prSet>
      <dgm:spPr/>
    </dgm:pt>
    <dgm:pt modelId="{A3DBEB02-CDC9-45B2-9635-D3A67625C2E3}" type="pres">
      <dgm:prSet presAssocID="{CD908C15-AE51-46E9-88D8-44B0517C0AC3}" presName="rootComposite" presStyleCnt="0"/>
      <dgm:spPr/>
    </dgm:pt>
    <dgm:pt modelId="{5AC244D8-AEF7-4CA8-969D-20DFE85416A1}" type="pres">
      <dgm:prSet presAssocID="{CD908C15-AE51-46E9-88D8-44B0517C0AC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94B11F0-4D2E-4856-99FC-FA5205FFCD21}" type="pres">
      <dgm:prSet presAssocID="{CD908C15-AE51-46E9-88D8-44B0517C0AC3}" presName="rootConnector" presStyleLbl="node2" presStyleIdx="2" presStyleCnt="3"/>
      <dgm:spPr/>
      <dgm:t>
        <a:bodyPr/>
        <a:lstStyle/>
        <a:p>
          <a:endParaRPr lang="es-PE"/>
        </a:p>
      </dgm:t>
    </dgm:pt>
    <dgm:pt modelId="{D4971618-76F1-4057-8F74-363318168CB9}" type="pres">
      <dgm:prSet presAssocID="{CD908C15-AE51-46E9-88D8-44B0517C0AC3}" presName="hierChild4" presStyleCnt="0"/>
      <dgm:spPr/>
    </dgm:pt>
    <dgm:pt modelId="{29160796-B91C-4ECF-B9D5-0CE5DD682D17}" type="pres">
      <dgm:prSet presAssocID="{570C0717-E587-49C5-9FE9-75C989A29C7E}" presName="Name37" presStyleLbl="parChTrans1D3" presStyleIdx="0" presStyleCnt="3"/>
      <dgm:spPr/>
      <dgm:t>
        <a:bodyPr/>
        <a:lstStyle/>
        <a:p>
          <a:endParaRPr lang="es-PE"/>
        </a:p>
      </dgm:t>
    </dgm:pt>
    <dgm:pt modelId="{2DFF03D4-2CAE-4ACA-AB0D-106D6F6D18C8}" type="pres">
      <dgm:prSet presAssocID="{461E8B2C-9C57-41FA-A300-1C76592E3610}" presName="hierRoot2" presStyleCnt="0">
        <dgm:presLayoutVars>
          <dgm:hierBranch val="init"/>
        </dgm:presLayoutVars>
      </dgm:prSet>
      <dgm:spPr/>
    </dgm:pt>
    <dgm:pt modelId="{382039A6-CAA0-4233-928F-106E831EEEA1}" type="pres">
      <dgm:prSet presAssocID="{461E8B2C-9C57-41FA-A300-1C76592E3610}" presName="rootComposite" presStyleCnt="0"/>
      <dgm:spPr/>
    </dgm:pt>
    <dgm:pt modelId="{DBCB9C5C-9729-4457-9F7A-ABF42B04E5FC}" type="pres">
      <dgm:prSet presAssocID="{461E8B2C-9C57-41FA-A300-1C76592E3610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E2D436D-7E51-4636-96DF-B59E0B54922F}" type="pres">
      <dgm:prSet presAssocID="{461E8B2C-9C57-41FA-A300-1C76592E3610}" presName="rootConnector" presStyleLbl="node3" presStyleIdx="0" presStyleCnt="3"/>
      <dgm:spPr/>
      <dgm:t>
        <a:bodyPr/>
        <a:lstStyle/>
        <a:p>
          <a:endParaRPr lang="es-PE"/>
        </a:p>
      </dgm:t>
    </dgm:pt>
    <dgm:pt modelId="{B1673260-FFBB-45C0-BF15-36D5E3DFC2D5}" type="pres">
      <dgm:prSet presAssocID="{461E8B2C-9C57-41FA-A300-1C76592E3610}" presName="hierChild4" presStyleCnt="0"/>
      <dgm:spPr/>
    </dgm:pt>
    <dgm:pt modelId="{2840C598-69C3-4F72-8439-BE158575D21E}" type="pres">
      <dgm:prSet presAssocID="{461E8B2C-9C57-41FA-A300-1C76592E3610}" presName="hierChild5" presStyleCnt="0"/>
      <dgm:spPr/>
    </dgm:pt>
    <dgm:pt modelId="{C043E975-5BE8-4C3D-9059-19212D586715}" type="pres">
      <dgm:prSet presAssocID="{FD8AF43B-5864-4EB6-B4A8-DE8AA26BFEAF}" presName="Name37" presStyleLbl="parChTrans1D3" presStyleIdx="1" presStyleCnt="3"/>
      <dgm:spPr/>
      <dgm:t>
        <a:bodyPr/>
        <a:lstStyle/>
        <a:p>
          <a:endParaRPr lang="es-PE"/>
        </a:p>
      </dgm:t>
    </dgm:pt>
    <dgm:pt modelId="{8FAF4C7F-2D39-4AFE-8415-147ECAE764B8}" type="pres">
      <dgm:prSet presAssocID="{79EC4ED2-4C45-4315-82A8-55006CC5526F}" presName="hierRoot2" presStyleCnt="0">
        <dgm:presLayoutVars>
          <dgm:hierBranch val="init"/>
        </dgm:presLayoutVars>
      </dgm:prSet>
      <dgm:spPr/>
    </dgm:pt>
    <dgm:pt modelId="{212487C3-2872-4B3F-9C29-66ECF27CBC5A}" type="pres">
      <dgm:prSet presAssocID="{79EC4ED2-4C45-4315-82A8-55006CC5526F}" presName="rootComposite" presStyleCnt="0"/>
      <dgm:spPr/>
    </dgm:pt>
    <dgm:pt modelId="{FF815C0A-3C70-4D54-AD14-C1EE3DD517FB}" type="pres">
      <dgm:prSet presAssocID="{79EC4ED2-4C45-4315-82A8-55006CC5526F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PE"/>
        </a:p>
      </dgm:t>
    </dgm:pt>
    <dgm:pt modelId="{AB65FD6F-0FA2-4B5C-B95A-21486E0F8A6E}" type="pres">
      <dgm:prSet presAssocID="{79EC4ED2-4C45-4315-82A8-55006CC5526F}" presName="rootConnector" presStyleLbl="node3" presStyleIdx="1" presStyleCnt="3"/>
      <dgm:spPr/>
      <dgm:t>
        <a:bodyPr/>
        <a:lstStyle/>
        <a:p>
          <a:endParaRPr lang="es-PE"/>
        </a:p>
      </dgm:t>
    </dgm:pt>
    <dgm:pt modelId="{F12F68EE-A9DF-49B7-A42C-F61BF340A9F5}" type="pres">
      <dgm:prSet presAssocID="{79EC4ED2-4C45-4315-82A8-55006CC5526F}" presName="hierChild4" presStyleCnt="0"/>
      <dgm:spPr/>
    </dgm:pt>
    <dgm:pt modelId="{68147FB6-6D5C-4E4D-B3C9-5E113187FED2}" type="pres">
      <dgm:prSet presAssocID="{E89FE039-7E4A-4190-B61E-DA6261ABA7D2}" presName="Name37" presStyleLbl="parChTrans1D4" presStyleIdx="0" presStyleCnt="2"/>
      <dgm:spPr/>
      <dgm:t>
        <a:bodyPr/>
        <a:lstStyle/>
        <a:p>
          <a:endParaRPr lang="es-PE"/>
        </a:p>
      </dgm:t>
    </dgm:pt>
    <dgm:pt modelId="{98F0B955-5FEE-47AE-8DD7-2F42690DCFD3}" type="pres">
      <dgm:prSet presAssocID="{2BCC46E9-0B55-4651-97F9-E9B1E2F58D46}" presName="hierRoot2" presStyleCnt="0">
        <dgm:presLayoutVars>
          <dgm:hierBranch val="init"/>
        </dgm:presLayoutVars>
      </dgm:prSet>
      <dgm:spPr/>
    </dgm:pt>
    <dgm:pt modelId="{2CD43D55-7011-4C28-BAB6-516454E3CACF}" type="pres">
      <dgm:prSet presAssocID="{2BCC46E9-0B55-4651-97F9-E9B1E2F58D46}" presName="rootComposite" presStyleCnt="0"/>
      <dgm:spPr/>
    </dgm:pt>
    <dgm:pt modelId="{2E7BD827-97FB-4889-BDED-1B84A365E13A}" type="pres">
      <dgm:prSet presAssocID="{2BCC46E9-0B55-4651-97F9-E9B1E2F58D46}" presName="rootText" presStyleLbl="node4" presStyleIdx="0" presStyleCnt="2" custLinFactNeighborX="15871" custLinFactNeighborY="-720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B734A5F-1D4F-47B6-9771-FE90A74F4B53}" type="pres">
      <dgm:prSet presAssocID="{2BCC46E9-0B55-4651-97F9-E9B1E2F58D46}" presName="rootConnector" presStyleLbl="node4" presStyleIdx="0" presStyleCnt="2"/>
      <dgm:spPr/>
      <dgm:t>
        <a:bodyPr/>
        <a:lstStyle/>
        <a:p>
          <a:endParaRPr lang="es-PE"/>
        </a:p>
      </dgm:t>
    </dgm:pt>
    <dgm:pt modelId="{A8C17D0D-0B30-4A16-BF7A-D389A9F8E4FC}" type="pres">
      <dgm:prSet presAssocID="{2BCC46E9-0B55-4651-97F9-E9B1E2F58D46}" presName="hierChild4" presStyleCnt="0"/>
      <dgm:spPr/>
    </dgm:pt>
    <dgm:pt modelId="{877707F3-B582-4D27-93E7-83F770FCB50F}" type="pres">
      <dgm:prSet presAssocID="{2BCC46E9-0B55-4651-97F9-E9B1E2F58D46}" presName="hierChild5" presStyleCnt="0"/>
      <dgm:spPr/>
    </dgm:pt>
    <dgm:pt modelId="{6709F5DD-13D0-46BA-B691-976959053057}" type="pres">
      <dgm:prSet presAssocID="{10A2D938-FE7F-44B4-AE32-0A4C6522D83C}" presName="Name37" presStyleLbl="parChTrans1D4" presStyleIdx="1" presStyleCnt="2"/>
      <dgm:spPr/>
      <dgm:t>
        <a:bodyPr/>
        <a:lstStyle/>
        <a:p>
          <a:endParaRPr lang="es-PE"/>
        </a:p>
      </dgm:t>
    </dgm:pt>
    <dgm:pt modelId="{D41317BC-E84A-4B5E-BD18-458DEE098959}" type="pres">
      <dgm:prSet presAssocID="{604ABD2F-4FCE-4761-8A3C-DACF20A10833}" presName="hierRoot2" presStyleCnt="0">
        <dgm:presLayoutVars>
          <dgm:hierBranch val="init"/>
        </dgm:presLayoutVars>
      </dgm:prSet>
      <dgm:spPr/>
    </dgm:pt>
    <dgm:pt modelId="{0103CB92-F4E4-4F7B-A9D9-9E6FB4E7DFD5}" type="pres">
      <dgm:prSet presAssocID="{604ABD2F-4FCE-4761-8A3C-DACF20A10833}" presName="rootComposite" presStyleCnt="0"/>
      <dgm:spPr/>
    </dgm:pt>
    <dgm:pt modelId="{DBA48AE7-23B7-4A92-A2B7-704471162004}" type="pres">
      <dgm:prSet presAssocID="{604ABD2F-4FCE-4761-8A3C-DACF20A10833}" presName="rootText" presStyleLbl="node4" presStyleIdx="1" presStyleCnt="2" custLinFactNeighborX="1587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419DE68-A327-4229-84C1-A65E8D60B3E5}" type="pres">
      <dgm:prSet presAssocID="{604ABD2F-4FCE-4761-8A3C-DACF20A10833}" presName="rootConnector" presStyleLbl="node4" presStyleIdx="1" presStyleCnt="2"/>
      <dgm:spPr/>
      <dgm:t>
        <a:bodyPr/>
        <a:lstStyle/>
        <a:p>
          <a:endParaRPr lang="es-PE"/>
        </a:p>
      </dgm:t>
    </dgm:pt>
    <dgm:pt modelId="{772CFB40-C32E-4CE4-A6BB-8D23E4D914C5}" type="pres">
      <dgm:prSet presAssocID="{604ABD2F-4FCE-4761-8A3C-DACF20A10833}" presName="hierChild4" presStyleCnt="0"/>
      <dgm:spPr/>
    </dgm:pt>
    <dgm:pt modelId="{235BB53D-A747-4B48-A363-B8BA4EA8EB26}" type="pres">
      <dgm:prSet presAssocID="{604ABD2F-4FCE-4761-8A3C-DACF20A10833}" presName="hierChild5" presStyleCnt="0"/>
      <dgm:spPr/>
    </dgm:pt>
    <dgm:pt modelId="{D2656980-64C1-4FB8-88DB-7E1A6DF4F52B}" type="pres">
      <dgm:prSet presAssocID="{79EC4ED2-4C45-4315-82A8-55006CC5526F}" presName="hierChild5" presStyleCnt="0"/>
      <dgm:spPr/>
    </dgm:pt>
    <dgm:pt modelId="{4F61AFB4-8F44-4BC2-B099-D5DC4B4F0867}" type="pres">
      <dgm:prSet presAssocID="{D119BE4E-EFCC-4C57-86E9-9EECA202DA12}" presName="Name37" presStyleLbl="parChTrans1D3" presStyleIdx="2" presStyleCnt="3"/>
      <dgm:spPr/>
      <dgm:t>
        <a:bodyPr/>
        <a:lstStyle/>
        <a:p>
          <a:endParaRPr lang="es-PE"/>
        </a:p>
      </dgm:t>
    </dgm:pt>
    <dgm:pt modelId="{7C683947-0CD0-4CBC-BF86-9F9ABD363B7E}" type="pres">
      <dgm:prSet presAssocID="{8A21619E-ED4F-4ED8-9612-3BA4AC349E84}" presName="hierRoot2" presStyleCnt="0">
        <dgm:presLayoutVars>
          <dgm:hierBranch val="r"/>
        </dgm:presLayoutVars>
      </dgm:prSet>
      <dgm:spPr/>
    </dgm:pt>
    <dgm:pt modelId="{ECFCE9F8-1D58-4459-9841-959090FAD234}" type="pres">
      <dgm:prSet presAssocID="{8A21619E-ED4F-4ED8-9612-3BA4AC349E84}" presName="rootComposite" presStyleCnt="0"/>
      <dgm:spPr/>
    </dgm:pt>
    <dgm:pt modelId="{CFA842DF-26CE-4B78-8160-82185967157A}" type="pres">
      <dgm:prSet presAssocID="{8A21619E-ED4F-4ED8-9612-3BA4AC349E84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CA73699-C195-4C52-A86E-2682BFA3CF9E}" type="pres">
      <dgm:prSet presAssocID="{8A21619E-ED4F-4ED8-9612-3BA4AC349E84}" presName="rootConnector" presStyleLbl="node3" presStyleIdx="2" presStyleCnt="3"/>
      <dgm:spPr/>
      <dgm:t>
        <a:bodyPr/>
        <a:lstStyle/>
        <a:p>
          <a:endParaRPr lang="es-PE"/>
        </a:p>
      </dgm:t>
    </dgm:pt>
    <dgm:pt modelId="{742C9804-98AE-437B-A4A7-95F850EA07C4}" type="pres">
      <dgm:prSet presAssocID="{8A21619E-ED4F-4ED8-9612-3BA4AC349E84}" presName="hierChild4" presStyleCnt="0"/>
      <dgm:spPr/>
    </dgm:pt>
    <dgm:pt modelId="{4C471A90-7564-4AB0-AC00-49460F49316F}" type="pres">
      <dgm:prSet presAssocID="{8A21619E-ED4F-4ED8-9612-3BA4AC349E84}" presName="hierChild5" presStyleCnt="0"/>
      <dgm:spPr/>
    </dgm:pt>
    <dgm:pt modelId="{19740EDD-582C-4F53-8F82-C802367BFDD8}" type="pres">
      <dgm:prSet presAssocID="{CD908C15-AE51-46E9-88D8-44B0517C0AC3}" presName="hierChild5" presStyleCnt="0"/>
      <dgm:spPr/>
    </dgm:pt>
    <dgm:pt modelId="{E529AFC7-A663-4226-8E11-BA9230ECB4E8}" type="pres">
      <dgm:prSet presAssocID="{A79C5B3D-D556-4A5D-B1FE-C9A98B73EA18}" presName="hierChild3" presStyleCnt="0"/>
      <dgm:spPr/>
    </dgm:pt>
  </dgm:ptLst>
  <dgm:cxnLst>
    <dgm:cxn modelId="{17F547D5-A5D7-4ED0-A3CB-6303B10A03F2}" type="presOf" srcId="{604ABD2F-4FCE-4761-8A3C-DACF20A10833}" destId="{DBA48AE7-23B7-4A92-A2B7-704471162004}" srcOrd="0" destOrd="0" presId="urn:microsoft.com/office/officeart/2005/8/layout/orgChart1"/>
    <dgm:cxn modelId="{184E1598-BD93-42B0-B20A-47ADEC486C0C}" type="presOf" srcId="{A79C5B3D-D556-4A5D-B1FE-C9A98B73EA18}" destId="{6D93A2BF-099E-45EC-B0EE-9BF7A83202DE}" srcOrd="1" destOrd="0" presId="urn:microsoft.com/office/officeart/2005/8/layout/orgChart1"/>
    <dgm:cxn modelId="{D7B72DC4-8551-4B16-811F-0B9325CDECFA}" type="presOf" srcId="{8A21619E-ED4F-4ED8-9612-3BA4AC349E84}" destId="{CFA842DF-26CE-4B78-8160-82185967157A}" srcOrd="0" destOrd="0" presId="urn:microsoft.com/office/officeart/2005/8/layout/orgChart1"/>
    <dgm:cxn modelId="{E41CFE8F-57EF-4BD0-A354-902AD442C0F8}" type="presOf" srcId="{84691488-3C0C-44E1-B46E-3C7BE60565F4}" destId="{E06AE96B-01F4-4428-B0E1-1AE7710AB7D5}" srcOrd="1" destOrd="0" presId="urn:microsoft.com/office/officeart/2005/8/layout/orgChart1"/>
    <dgm:cxn modelId="{7DDF604C-E020-45CA-8BE0-C417053EC452}" type="presOf" srcId="{79EC4ED2-4C45-4315-82A8-55006CC5526F}" destId="{FF815C0A-3C70-4D54-AD14-C1EE3DD517FB}" srcOrd="0" destOrd="0" presId="urn:microsoft.com/office/officeart/2005/8/layout/orgChart1"/>
    <dgm:cxn modelId="{2DF08289-7E96-4B66-9DE9-6A66292CB66D}" type="presOf" srcId="{A79C5B3D-D556-4A5D-B1FE-C9A98B73EA18}" destId="{FF5C6AF6-FE27-444C-A893-C51F7DFBB21D}" srcOrd="0" destOrd="0" presId="urn:microsoft.com/office/officeart/2005/8/layout/orgChart1"/>
    <dgm:cxn modelId="{7D54C481-EAAF-4FA1-A27B-B3FF367BDD93}" type="presOf" srcId="{570C0717-E587-49C5-9FE9-75C989A29C7E}" destId="{29160796-B91C-4ECF-B9D5-0CE5DD682D17}" srcOrd="0" destOrd="0" presId="urn:microsoft.com/office/officeart/2005/8/layout/orgChart1"/>
    <dgm:cxn modelId="{31EF1DF7-B1C5-4851-8585-BA8D3491AD64}" type="presOf" srcId="{8A21619E-ED4F-4ED8-9612-3BA4AC349E84}" destId="{1CA73699-C195-4C52-A86E-2682BFA3CF9E}" srcOrd="1" destOrd="0" presId="urn:microsoft.com/office/officeart/2005/8/layout/orgChart1"/>
    <dgm:cxn modelId="{0A8F8F87-F190-48D7-A029-E6E8D421E1F3}" type="presOf" srcId="{84691488-3C0C-44E1-B46E-3C7BE60565F4}" destId="{92C0C965-80B0-4231-825D-D5327611E6F3}" srcOrd="0" destOrd="0" presId="urn:microsoft.com/office/officeart/2005/8/layout/orgChart1"/>
    <dgm:cxn modelId="{3404E12E-E440-40F1-B590-FC3D868F57EA}" srcId="{75BF9661-80BC-4721-B49F-D5899169FD42}" destId="{A79C5B3D-D556-4A5D-B1FE-C9A98B73EA18}" srcOrd="0" destOrd="0" parTransId="{91ED75AB-177D-4C74-8E92-F41471598194}" sibTransId="{6AB89D73-2589-46DA-B327-3E93C5C28267}"/>
    <dgm:cxn modelId="{AA595EB1-06B9-46E8-9713-EEE09081B37C}" type="presOf" srcId="{B75DDEB8-1489-4DC0-AAA3-A5D234AC4335}" destId="{08B7700F-E35B-40EB-8424-4157FABC89B9}" srcOrd="0" destOrd="0" presId="urn:microsoft.com/office/officeart/2005/8/layout/orgChart1"/>
    <dgm:cxn modelId="{3536ECF4-5EC7-460C-A21C-108B25E85899}" type="presOf" srcId="{D119BE4E-EFCC-4C57-86E9-9EECA202DA12}" destId="{4F61AFB4-8F44-4BC2-B099-D5DC4B4F0867}" srcOrd="0" destOrd="0" presId="urn:microsoft.com/office/officeart/2005/8/layout/orgChart1"/>
    <dgm:cxn modelId="{BF1A2123-C298-4815-8DB7-D4E500A7CB22}" type="presOf" srcId="{74ABFACC-DD11-4708-8513-8CB654AC9ABD}" destId="{9F209AE4-E72D-417B-998A-65AA6E9A679E}" srcOrd="1" destOrd="0" presId="urn:microsoft.com/office/officeart/2005/8/layout/orgChart1"/>
    <dgm:cxn modelId="{3EC0F2AB-159F-45BB-BA87-8FF694638210}" srcId="{CD908C15-AE51-46E9-88D8-44B0517C0AC3}" destId="{79EC4ED2-4C45-4315-82A8-55006CC5526F}" srcOrd="1" destOrd="0" parTransId="{FD8AF43B-5864-4EB6-B4A8-DE8AA26BFEAF}" sibTransId="{B94F1143-CD25-45C0-A2E0-CAABA5326B7D}"/>
    <dgm:cxn modelId="{1D5E7234-4300-4279-809B-F4E4CFAC2001}" type="presOf" srcId="{C0014946-2DD0-4633-9EB1-2063062A011F}" destId="{4CEBE722-0DBD-4EAD-8A1F-2303916ED11C}" srcOrd="0" destOrd="0" presId="urn:microsoft.com/office/officeart/2005/8/layout/orgChart1"/>
    <dgm:cxn modelId="{7ADC3A30-B0F8-4CA1-8C69-747850BB8590}" srcId="{A79C5B3D-D556-4A5D-B1FE-C9A98B73EA18}" destId="{CD908C15-AE51-46E9-88D8-44B0517C0AC3}" srcOrd="2" destOrd="0" parTransId="{B75DDEB8-1489-4DC0-AAA3-A5D234AC4335}" sibTransId="{AAE72360-1579-4433-BB71-F5B2C4A75CC0}"/>
    <dgm:cxn modelId="{1F48E76A-752F-4765-AA92-2F8DA21534E5}" srcId="{79EC4ED2-4C45-4315-82A8-55006CC5526F}" destId="{604ABD2F-4FCE-4761-8A3C-DACF20A10833}" srcOrd="1" destOrd="0" parTransId="{10A2D938-FE7F-44B4-AE32-0A4C6522D83C}" sibTransId="{AF70CD1F-0A98-4968-88CE-573951626D43}"/>
    <dgm:cxn modelId="{4DB90C54-8A5D-4965-AA02-7CF201FBBF14}" type="presOf" srcId="{CD908C15-AE51-46E9-88D8-44B0517C0AC3}" destId="{5AC244D8-AEF7-4CA8-969D-20DFE85416A1}" srcOrd="0" destOrd="0" presId="urn:microsoft.com/office/officeart/2005/8/layout/orgChart1"/>
    <dgm:cxn modelId="{F5E5822B-BE79-4D2E-961F-E6D42050FC8C}" type="presOf" srcId="{CD908C15-AE51-46E9-88D8-44B0517C0AC3}" destId="{E94B11F0-4D2E-4856-99FC-FA5205FFCD21}" srcOrd="1" destOrd="0" presId="urn:microsoft.com/office/officeart/2005/8/layout/orgChart1"/>
    <dgm:cxn modelId="{11254F3B-BBAD-428B-A9AD-E8508192F4FD}" type="presOf" srcId="{10A2D938-FE7F-44B4-AE32-0A4C6522D83C}" destId="{6709F5DD-13D0-46BA-B691-976959053057}" srcOrd="0" destOrd="0" presId="urn:microsoft.com/office/officeart/2005/8/layout/orgChart1"/>
    <dgm:cxn modelId="{23FB0632-C576-4AAB-B9A3-A813CA735862}" type="presOf" srcId="{604ABD2F-4FCE-4761-8A3C-DACF20A10833}" destId="{D419DE68-A327-4229-84C1-A65E8D60B3E5}" srcOrd="1" destOrd="0" presId="urn:microsoft.com/office/officeart/2005/8/layout/orgChart1"/>
    <dgm:cxn modelId="{AD9332B9-41D8-416F-B8FA-CF5E3825CB97}" type="presOf" srcId="{E89FE039-7E4A-4190-B61E-DA6261ABA7D2}" destId="{68147FB6-6D5C-4E4D-B3C9-5E113187FED2}" srcOrd="0" destOrd="0" presId="urn:microsoft.com/office/officeart/2005/8/layout/orgChart1"/>
    <dgm:cxn modelId="{A2AF2D61-9E07-4517-AB22-AB880F783E9C}" type="presOf" srcId="{74ABFACC-DD11-4708-8513-8CB654AC9ABD}" destId="{708BFFF3-0961-496E-9303-6E0F03F3AB75}" srcOrd="0" destOrd="0" presId="urn:microsoft.com/office/officeart/2005/8/layout/orgChart1"/>
    <dgm:cxn modelId="{1F74755B-146F-485A-9081-5F4E4E81D3C1}" type="presOf" srcId="{F0F75107-78DA-4D33-82B4-C249F3A6251A}" destId="{EB67492F-257B-4C1F-8CF0-01E5592E228F}" srcOrd="0" destOrd="0" presId="urn:microsoft.com/office/officeart/2005/8/layout/orgChart1"/>
    <dgm:cxn modelId="{F744FF8A-7CA0-4ECA-8D56-2CE23942FB9C}" type="presOf" srcId="{FD8AF43B-5864-4EB6-B4A8-DE8AA26BFEAF}" destId="{C043E975-5BE8-4C3D-9059-19212D586715}" srcOrd="0" destOrd="0" presId="urn:microsoft.com/office/officeart/2005/8/layout/orgChart1"/>
    <dgm:cxn modelId="{17B4732F-5FC9-47ED-AA12-9F43CDF3C897}" type="presOf" srcId="{79EC4ED2-4C45-4315-82A8-55006CC5526F}" destId="{AB65FD6F-0FA2-4B5C-B95A-21486E0F8A6E}" srcOrd="1" destOrd="0" presId="urn:microsoft.com/office/officeart/2005/8/layout/orgChart1"/>
    <dgm:cxn modelId="{17F6C41D-754A-484A-8C0E-C605D7B2661E}" type="presOf" srcId="{461E8B2C-9C57-41FA-A300-1C76592E3610}" destId="{7E2D436D-7E51-4636-96DF-B59E0B54922F}" srcOrd="1" destOrd="0" presId="urn:microsoft.com/office/officeart/2005/8/layout/orgChart1"/>
    <dgm:cxn modelId="{815FA07C-5884-486A-BB55-69AFCA3BB612}" srcId="{A79C5B3D-D556-4A5D-B1FE-C9A98B73EA18}" destId="{74ABFACC-DD11-4708-8513-8CB654AC9ABD}" srcOrd="1" destOrd="0" parTransId="{C0014946-2DD0-4633-9EB1-2063062A011F}" sibTransId="{EC61644D-AA68-423A-A9F0-6E19BEB03703}"/>
    <dgm:cxn modelId="{1782E876-BF0C-4639-B220-496474A524B6}" srcId="{CD908C15-AE51-46E9-88D8-44B0517C0AC3}" destId="{8A21619E-ED4F-4ED8-9612-3BA4AC349E84}" srcOrd="2" destOrd="0" parTransId="{D119BE4E-EFCC-4C57-86E9-9EECA202DA12}" sibTransId="{6D1062DD-BE93-458B-AA27-056C0003F6C9}"/>
    <dgm:cxn modelId="{B90D9EE3-A673-4738-AF6B-84DEFB182F2C}" srcId="{79EC4ED2-4C45-4315-82A8-55006CC5526F}" destId="{2BCC46E9-0B55-4651-97F9-E9B1E2F58D46}" srcOrd="0" destOrd="0" parTransId="{E89FE039-7E4A-4190-B61E-DA6261ABA7D2}" sibTransId="{6926C3CA-526F-4957-9CD2-07A8840F15AF}"/>
    <dgm:cxn modelId="{EFC5A0F3-0C4E-4AAC-869B-5D4503B1586A}" type="presOf" srcId="{2BCC46E9-0B55-4651-97F9-E9B1E2F58D46}" destId="{0B734A5F-1D4F-47B6-9771-FE90A74F4B53}" srcOrd="1" destOrd="0" presId="urn:microsoft.com/office/officeart/2005/8/layout/orgChart1"/>
    <dgm:cxn modelId="{08A95799-67BB-4AC8-83B6-C17551AAF464}" type="presOf" srcId="{75BF9661-80BC-4721-B49F-D5899169FD42}" destId="{60C49944-E3F9-41F2-B3DE-AB773DB67F71}" srcOrd="0" destOrd="0" presId="urn:microsoft.com/office/officeart/2005/8/layout/orgChart1"/>
    <dgm:cxn modelId="{6F310C53-2FDC-46D1-B802-FFB466C52FF6}" srcId="{A79C5B3D-D556-4A5D-B1FE-C9A98B73EA18}" destId="{84691488-3C0C-44E1-B46E-3C7BE60565F4}" srcOrd="0" destOrd="0" parTransId="{F0F75107-78DA-4D33-82B4-C249F3A6251A}" sibTransId="{980DF870-6216-414F-B313-533E16EE12CA}"/>
    <dgm:cxn modelId="{830D76E7-D324-4D2D-A619-635718CC9B0E}" type="presOf" srcId="{2BCC46E9-0B55-4651-97F9-E9B1E2F58D46}" destId="{2E7BD827-97FB-4889-BDED-1B84A365E13A}" srcOrd="0" destOrd="0" presId="urn:microsoft.com/office/officeart/2005/8/layout/orgChart1"/>
    <dgm:cxn modelId="{E6687A87-BB51-4F65-910A-E4947C8FE490}" srcId="{CD908C15-AE51-46E9-88D8-44B0517C0AC3}" destId="{461E8B2C-9C57-41FA-A300-1C76592E3610}" srcOrd="0" destOrd="0" parTransId="{570C0717-E587-49C5-9FE9-75C989A29C7E}" sibTransId="{40E37832-3F4A-47E9-AAFD-76D3AEBFBC7F}"/>
    <dgm:cxn modelId="{EB226A02-96F4-4960-832B-EB3FE77B0153}" type="presOf" srcId="{461E8B2C-9C57-41FA-A300-1C76592E3610}" destId="{DBCB9C5C-9729-4457-9F7A-ABF42B04E5FC}" srcOrd="0" destOrd="0" presId="urn:microsoft.com/office/officeart/2005/8/layout/orgChart1"/>
    <dgm:cxn modelId="{25F5CEEB-D486-4B86-9B50-0D1BB0BF1D37}" type="presParOf" srcId="{60C49944-E3F9-41F2-B3DE-AB773DB67F71}" destId="{9DED0BB1-F4FD-44B9-9E81-73F372305BAE}" srcOrd="0" destOrd="0" presId="urn:microsoft.com/office/officeart/2005/8/layout/orgChart1"/>
    <dgm:cxn modelId="{8D8945A1-E80F-4C52-BA78-0EF501871DA7}" type="presParOf" srcId="{9DED0BB1-F4FD-44B9-9E81-73F372305BAE}" destId="{CAE5DEF3-DD61-4EE5-800E-FD605DAF8738}" srcOrd="0" destOrd="0" presId="urn:microsoft.com/office/officeart/2005/8/layout/orgChart1"/>
    <dgm:cxn modelId="{64DFAAEB-7376-424F-BCC4-112B8634BDD7}" type="presParOf" srcId="{CAE5DEF3-DD61-4EE5-800E-FD605DAF8738}" destId="{FF5C6AF6-FE27-444C-A893-C51F7DFBB21D}" srcOrd="0" destOrd="0" presId="urn:microsoft.com/office/officeart/2005/8/layout/orgChart1"/>
    <dgm:cxn modelId="{A401AFB2-7E70-4533-81A0-5D23CB336914}" type="presParOf" srcId="{CAE5DEF3-DD61-4EE5-800E-FD605DAF8738}" destId="{6D93A2BF-099E-45EC-B0EE-9BF7A83202DE}" srcOrd="1" destOrd="0" presId="urn:microsoft.com/office/officeart/2005/8/layout/orgChart1"/>
    <dgm:cxn modelId="{A39381FE-A063-47B2-84E6-58128B28F38C}" type="presParOf" srcId="{9DED0BB1-F4FD-44B9-9E81-73F372305BAE}" destId="{38030A51-A284-4A59-AD0A-CF822DDE5535}" srcOrd="1" destOrd="0" presId="urn:microsoft.com/office/officeart/2005/8/layout/orgChart1"/>
    <dgm:cxn modelId="{CC1F5F16-A483-47A7-B27D-E8CB7B67E134}" type="presParOf" srcId="{38030A51-A284-4A59-AD0A-CF822DDE5535}" destId="{EB67492F-257B-4C1F-8CF0-01E5592E228F}" srcOrd="0" destOrd="0" presId="urn:microsoft.com/office/officeart/2005/8/layout/orgChart1"/>
    <dgm:cxn modelId="{61547490-557C-4310-AD04-43D510A62E30}" type="presParOf" srcId="{38030A51-A284-4A59-AD0A-CF822DDE5535}" destId="{F77ABE32-83E2-4A07-BDE4-D12DD7D7DC6C}" srcOrd="1" destOrd="0" presId="urn:microsoft.com/office/officeart/2005/8/layout/orgChart1"/>
    <dgm:cxn modelId="{EA371028-2A7E-49C4-A4DB-8A8ECD5724CB}" type="presParOf" srcId="{F77ABE32-83E2-4A07-BDE4-D12DD7D7DC6C}" destId="{AC49C10F-4C0D-46C3-A6E8-4EF6E622E2A6}" srcOrd="0" destOrd="0" presId="urn:microsoft.com/office/officeart/2005/8/layout/orgChart1"/>
    <dgm:cxn modelId="{802F27BB-C217-4496-9972-EE9E57BCF8DF}" type="presParOf" srcId="{AC49C10F-4C0D-46C3-A6E8-4EF6E622E2A6}" destId="{92C0C965-80B0-4231-825D-D5327611E6F3}" srcOrd="0" destOrd="0" presId="urn:microsoft.com/office/officeart/2005/8/layout/orgChart1"/>
    <dgm:cxn modelId="{3AC42531-870D-41BB-94B1-EBBCBFC9A8FB}" type="presParOf" srcId="{AC49C10F-4C0D-46C3-A6E8-4EF6E622E2A6}" destId="{E06AE96B-01F4-4428-B0E1-1AE7710AB7D5}" srcOrd="1" destOrd="0" presId="urn:microsoft.com/office/officeart/2005/8/layout/orgChart1"/>
    <dgm:cxn modelId="{B0CDFCE0-89A0-4B24-A5CC-E9BE0D3E6D40}" type="presParOf" srcId="{F77ABE32-83E2-4A07-BDE4-D12DD7D7DC6C}" destId="{AEDEF30E-4A8E-4FE8-AE34-ECFF5A7950FB}" srcOrd="1" destOrd="0" presId="urn:microsoft.com/office/officeart/2005/8/layout/orgChart1"/>
    <dgm:cxn modelId="{F9BF7928-7FA4-4AD3-AB3D-4BBE88FC8D1E}" type="presParOf" srcId="{F77ABE32-83E2-4A07-BDE4-D12DD7D7DC6C}" destId="{F5AAC690-B082-4B4A-B386-07077EC3B2BF}" srcOrd="2" destOrd="0" presId="urn:microsoft.com/office/officeart/2005/8/layout/orgChart1"/>
    <dgm:cxn modelId="{F64A7FC4-64A1-44C2-8B50-5E1124EAF5CB}" type="presParOf" srcId="{38030A51-A284-4A59-AD0A-CF822DDE5535}" destId="{4CEBE722-0DBD-4EAD-8A1F-2303916ED11C}" srcOrd="2" destOrd="0" presId="urn:microsoft.com/office/officeart/2005/8/layout/orgChart1"/>
    <dgm:cxn modelId="{1A3A1A3D-178D-4BF2-BA94-DA87EFAFB6E1}" type="presParOf" srcId="{38030A51-A284-4A59-AD0A-CF822DDE5535}" destId="{34DF3691-BD61-4BF9-9FBE-DAAE3E3A832D}" srcOrd="3" destOrd="0" presId="urn:microsoft.com/office/officeart/2005/8/layout/orgChart1"/>
    <dgm:cxn modelId="{E65104CC-2DB7-427C-8BF1-ECB36A15D96D}" type="presParOf" srcId="{34DF3691-BD61-4BF9-9FBE-DAAE3E3A832D}" destId="{69CEEF35-F72B-4BD4-9DD7-FB46DD217E89}" srcOrd="0" destOrd="0" presId="urn:microsoft.com/office/officeart/2005/8/layout/orgChart1"/>
    <dgm:cxn modelId="{FCD476CC-00AC-4A97-912A-2C39E6970004}" type="presParOf" srcId="{69CEEF35-F72B-4BD4-9DD7-FB46DD217E89}" destId="{708BFFF3-0961-496E-9303-6E0F03F3AB75}" srcOrd="0" destOrd="0" presId="urn:microsoft.com/office/officeart/2005/8/layout/orgChart1"/>
    <dgm:cxn modelId="{C7BC9B33-E14E-4008-BB98-8356DD22906B}" type="presParOf" srcId="{69CEEF35-F72B-4BD4-9DD7-FB46DD217E89}" destId="{9F209AE4-E72D-417B-998A-65AA6E9A679E}" srcOrd="1" destOrd="0" presId="urn:microsoft.com/office/officeart/2005/8/layout/orgChart1"/>
    <dgm:cxn modelId="{3BC94C10-8065-4EFF-9F06-7F6F60B12D5F}" type="presParOf" srcId="{34DF3691-BD61-4BF9-9FBE-DAAE3E3A832D}" destId="{F6D11B79-D01D-4D74-9C49-80C51EA200AC}" srcOrd="1" destOrd="0" presId="urn:microsoft.com/office/officeart/2005/8/layout/orgChart1"/>
    <dgm:cxn modelId="{BB5559CD-7A3A-45FD-AAD9-886266547B3A}" type="presParOf" srcId="{34DF3691-BD61-4BF9-9FBE-DAAE3E3A832D}" destId="{D69C1073-DC9C-4A32-94C6-30B416EB017B}" srcOrd="2" destOrd="0" presId="urn:microsoft.com/office/officeart/2005/8/layout/orgChart1"/>
    <dgm:cxn modelId="{C33AA1CC-29BA-40C6-8799-4BCE56534B54}" type="presParOf" srcId="{38030A51-A284-4A59-AD0A-CF822DDE5535}" destId="{08B7700F-E35B-40EB-8424-4157FABC89B9}" srcOrd="4" destOrd="0" presId="urn:microsoft.com/office/officeart/2005/8/layout/orgChart1"/>
    <dgm:cxn modelId="{EF80C4ED-5E93-4BE5-ADF3-CDA4B43A58BF}" type="presParOf" srcId="{38030A51-A284-4A59-AD0A-CF822DDE5535}" destId="{60729D6C-D256-43EA-9869-7EA8117C6B3C}" srcOrd="5" destOrd="0" presId="urn:microsoft.com/office/officeart/2005/8/layout/orgChart1"/>
    <dgm:cxn modelId="{91E08ABF-5F7E-4825-8376-3AA48E5E6FD8}" type="presParOf" srcId="{60729D6C-D256-43EA-9869-7EA8117C6B3C}" destId="{A3DBEB02-CDC9-45B2-9635-D3A67625C2E3}" srcOrd="0" destOrd="0" presId="urn:microsoft.com/office/officeart/2005/8/layout/orgChart1"/>
    <dgm:cxn modelId="{D8EA4F87-D02A-473C-95FC-261F8986FF49}" type="presParOf" srcId="{A3DBEB02-CDC9-45B2-9635-D3A67625C2E3}" destId="{5AC244D8-AEF7-4CA8-969D-20DFE85416A1}" srcOrd="0" destOrd="0" presId="urn:microsoft.com/office/officeart/2005/8/layout/orgChart1"/>
    <dgm:cxn modelId="{5F54B722-26E6-4C9C-B82E-666D23D5416D}" type="presParOf" srcId="{A3DBEB02-CDC9-45B2-9635-D3A67625C2E3}" destId="{E94B11F0-4D2E-4856-99FC-FA5205FFCD21}" srcOrd="1" destOrd="0" presId="urn:microsoft.com/office/officeart/2005/8/layout/orgChart1"/>
    <dgm:cxn modelId="{32E5F635-6A10-4A59-A016-B6AAC82C8103}" type="presParOf" srcId="{60729D6C-D256-43EA-9869-7EA8117C6B3C}" destId="{D4971618-76F1-4057-8F74-363318168CB9}" srcOrd="1" destOrd="0" presId="urn:microsoft.com/office/officeart/2005/8/layout/orgChart1"/>
    <dgm:cxn modelId="{4ABED401-4881-4681-A181-EFB58FB23FAB}" type="presParOf" srcId="{D4971618-76F1-4057-8F74-363318168CB9}" destId="{29160796-B91C-4ECF-B9D5-0CE5DD682D17}" srcOrd="0" destOrd="0" presId="urn:microsoft.com/office/officeart/2005/8/layout/orgChart1"/>
    <dgm:cxn modelId="{EA2281E6-5BE2-490D-97D4-B4E69C692775}" type="presParOf" srcId="{D4971618-76F1-4057-8F74-363318168CB9}" destId="{2DFF03D4-2CAE-4ACA-AB0D-106D6F6D18C8}" srcOrd="1" destOrd="0" presId="urn:microsoft.com/office/officeart/2005/8/layout/orgChart1"/>
    <dgm:cxn modelId="{CC0AA56E-4C79-466F-886A-19984920C497}" type="presParOf" srcId="{2DFF03D4-2CAE-4ACA-AB0D-106D6F6D18C8}" destId="{382039A6-CAA0-4233-928F-106E831EEEA1}" srcOrd="0" destOrd="0" presId="urn:microsoft.com/office/officeart/2005/8/layout/orgChart1"/>
    <dgm:cxn modelId="{B34C2131-5109-4209-9A0B-448789CB130A}" type="presParOf" srcId="{382039A6-CAA0-4233-928F-106E831EEEA1}" destId="{DBCB9C5C-9729-4457-9F7A-ABF42B04E5FC}" srcOrd="0" destOrd="0" presId="urn:microsoft.com/office/officeart/2005/8/layout/orgChart1"/>
    <dgm:cxn modelId="{A7E4977E-4948-4CF9-A984-9CA1FD11A02F}" type="presParOf" srcId="{382039A6-CAA0-4233-928F-106E831EEEA1}" destId="{7E2D436D-7E51-4636-96DF-B59E0B54922F}" srcOrd="1" destOrd="0" presId="urn:microsoft.com/office/officeart/2005/8/layout/orgChart1"/>
    <dgm:cxn modelId="{D6C1264B-7653-423F-93AA-1FCF8259A3D5}" type="presParOf" srcId="{2DFF03D4-2CAE-4ACA-AB0D-106D6F6D18C8}" destId="{B1673260-FFBB-45C0-BF15-36D5E3DFC2D5}" srcOrd="1" destOrd="0" presId="urn:microsoft.com/office/officeart/2005/8/layout/orgChart1"/>
    <dgm:cxn modelId="{B5289DE2-18E7-4168-8FF8-A64B51C26A24}" type="presParOf" srcId="{2DFF03D4-2CAE-4ACA-AB0D-106D6F6D18C8}" destId="{2840C598-69C3-4F72-8439-BE158575D21E}" srcOrd="2" destOrd="0" presId="urn:microsoft.com/office/officeart/2005/8/layout/orgChart1"/>
    <dgm:cxn modelId="{1D33711D-93BB-45A5-9786-7EB6D68A4892}" type="presParOf" srcId="{D4971618-76F1-4057-8F74-363318168CB9}" destId="{C043E975-5BE8-4C3D-9059-19212D586715}" srcOrd="2" destOrd="0" presId="urn:microsoft.com/office/officeart/2005/8/layout/orgChart1"/>
    <dgm:cxn modelId="{BBC18B3C-0554-4624-8604-4FB1D57F3252}" type="presParOf" srcId="{D4971618-76F1-4057-8F74-363318168CB9}" destId="{8FAF4C7F-2D39-4AFE-8415-147ECAE764B8}" srcOrd="3" destOrd="0" presId="urn:microsoft.com/office/officeart/2005/8/layout/orgChart1"/>
    <dgm:cxn modelId="{91E91506-1E1D-4380-9A48-7CE07CCCA475}" type="presParOf" srcId="{8FAF4C7F-2D39-4AFE-8415-147ECAE764B8}" destId="{212487C3-2872-4B3F-9C29-66ECF27CBC5A}" srcOrd="0" destOrd="0" presId="urn:microsoft.com/office/officeart/2005/8/layout/orgChart1"/>
    <dgm:cxn modelId="{5E289BF3-1B4B-4FC1-A6AF-C6C01E7CD0D4}" type="presParOf" srcId="{212487C3-2872-4B3F-9C29-66ECF27CBC5A}" destId="{FF815C0A-3C70-4D54-AD14-C1EE3DD517FB}" srcOrd="0" destOrd="0" presId="urn:microsoft.com/office/officeart/2005/8/layout/orgChart1"/>
    <dgm:cxn modelId="{31BBFF5C-A942-4864-AC99-263E8D70EADD}" type="presParOf" srcId="{212487C3-2872-4B3F-9C29-66ECF27CBC5A}" destId="{AB65FD6F-0FA2-4B5C-B95A-21486E0F8A6E}" srcOrd="1" destOrd="0" presId="urn:microsoft.com/office/officeart/2005/8/layout/orgChart1"/>
    <dgm:cxn modelId="{740C6BB0-A4B7-4BFB-BE31-EABC847DC7B0}" type="presParOf" srcId="{8FAF4C7F-2D39-4AFE-8415-147ECAE764B8}" destId="{F12F68EE-A9DF-49B7-A42C-F61BF340A9F5}" srcOrd="1" destOrd="0" presId="urn:microsoft.com/office/officeart/2005/8/layout/orgChart1"/>
    <dgm:cxn modelId="{C0AC1CBF-64A8-49FC-823F-2E71BED2421A}" type="presParOf" srcId="{F12F68EE-A9DF-49B7-A42C-F61BF340A9F5}" destId="{68147FB6-6D5C-4E4D-B3C9-5E113187FED2}" srcOrd="0" destOrd="0" presId="urn:microsoft.com/office/officeart/2005/8/layout/orgChart1"/>
    <dgm:cxn modelId="{815251FA-C60F-4090-AFCC-434D49C433D1}" type="presParOf" srcId="{F12F68EE-A9DF-49B7-A42C-F61BF340A9F5}" destId="{98F0B955-5FEE-47AE-8DD7-2F42690DCFD3}" srcOrd="1" destOrd="0" presId="urn:microsoft.com/office/officeart/2005/8/layout/orgChart1"/>
    <dgm:cxn modelId="{F4E0ED70-122C-4BE4-8FAB-9F98FC90BFB5}" type="presParOf" srcId="{98F0B955-5FEE-47AE-8DD7-2F42690DCFD3}" destId="{2CD43D55-7011-4C28-BAB6-516454E3CACF}" srcOrd="0" destOrd="0" presId="urn:microsoft.com/office/officeart/2005/8/layout/orgChart1"/>
    <dgm:cxn modelId="{D925A667-CD9D-4634-91C8-68AAD8B77D1C}" type="presParOf" srcId="{2CD43D55-7011-4C28-BAB6-516454E3CACF}" destId="{2E7BD827-97FB-4889-BDED-1B84A365E13A}" srcOrd="0" destOrd="0" presId="urn:microsoft.com/office/officeart/2005/8/layout/orgChart1"/>
    <dgm:cxn modelId="{FC39FBA6-2AF8-4902-BE02-1F0FF38DDB4E}" type="presParOf" srcId="{2CD43D55-7011-4C28-BAB6-516454E3CACF}" destId="{0B734A5F-1D4F-47B6-9771-FE90A74F4B53}" srcOrd="1" destOrd="0" presId="urn:microsoft.com/office/officeart/2005/8/layout/orgChart1"/>
    <dgm:cxn modelId="{F4A20460-157B-4891-A7EB-9D552C52B164}" type="presParOf" srcId="{98F0B955-5FEE-47AE-8DD7-2F42690DCFD3}" destId="{A8C17D0D-0B30-4A16-BF7A-D389A9F8E4FC}" srcOrd="1" destOrd="0" presId="urn:microsoft.com/office/officeart/2005/8/layout/orgChart1"/>
    <dgm:cxn modelId="{9090E915-A5EE-4622-8C1D-A99E0AD5C338}" type="presParOf" srcId="{98F0B955-5FEE-47AE-8DD7-2F42690DCFD3}" destId="{877707F3-B582-4D27-93E7-83F770FCB50F}" srcOrd="2" destOrd="0" presId="urn:microsoft.com/office/officeart/2005/8/layout/orgChart1"/>
    <dgm:cxn modelId="{06726B71-06FC-4E00-BBDD-B8F1D694DB0E}" type="presParOf" srcId="{F12F68EE-A9DF-49B7-A42C-F61BF340A9F5}" destId="{6709F5DD-13D0-46BA-B691-976959053057}" srcOrd="2" destOrd="0" presId="urn:microsoft.com/office/officeart/2005/8/layout/orgChart1"/>
    <dgm:cxn modelId="{8D70C75C-2E90-4C85-B7C8-A55ADAE79350}" type="presParOf" srcId="{F12F68EE-A9DF-49B7-A42C-F61BF340A9F5}" destId="{D41317BC-E84A-4B5E-BD18-458DEE098959}" srcOrd="3" destOrd="0" presId="urn:microsoft.com/office/officeart/2005/8/layout/orgChart1"/>
    <dgm:cxn modelId="{4F4F300D-AEBF-4DB1-A329-CA29F5195849}" type="presParOf" srcId="{D41317BC-E84A-4B5E-BD18-458DEE098959}" destId="{0103CB92-F4E4-4F7B-A9D9-9E6FB4E7DFD5}" srcOrd="0" destOrd="0" presId="urn:microsoft.com/office/officeart/2005/8/layout/orgChart1"/>
    <dgm:cxn modelId="{31E2FBBE-2F22-495B-84C9-65533E966FA6}" type="presParOf" srcId="{0103CB92-F4E4-4F7B-A9D9-9E6FB4E7DFD5}" destId="{DBA48AE7-23B7-4A92-A2B7-704471162004}" srcOrd="0" destOrd="0" presId="urn:microsoft.com/office/officeart/2005/8/layout/orgChart1"/>
    <dgm:cxn modelId="{8923CF11-F5D4-4EEC-84D0-A67B950B78CC}" type="presParOf" srcId="{0103CB92-F4E4-4F7B-A9D9-9E6FB4E7DFD5}" destId="{D419DE68-A327-4229-84C1-A65E8D60B3E5}" srcOrd="1" destOrd="0" presId="urn:microsoft.com/office/officeart/2005/8/layout/orgChart1"/>
    <dgm:cxn modelId="{165769D1-0DB5-4E93-9EC6-5A4F4443EECC}" type="presParOf" srcId="{D41317BC-E84A-4B5E-BD18-458DEE098959}" destId="{772CFB40-C32E-4CE4-A6BB-8D23E4D914C5}" srcOrd="1" destOrd="0" presId="urn:microsoft.com/office/officeart/2005/8/layout/orgChart1"/>
    <dgm:cxn modelId="{68D45D63-7AF7-4CF3-9C88-D85323FEC214}" type="presParOf" srcId="{D41317BC-E84A-4B5E-BD18-458DEE098959}" destId="{235BB53D-A747-4B48-A363-B8BA4EA8EB26}" srcOrd="2" destOrd="0" presId="urn:microsoft.com/office/officeart/2005/8/layout/orgChart1"/>
    <dgm:cxn modelId="{F93D73E2-323B-4893-B445-D388996FF68A}" type="presParOf" srcId="{8FAF4C7F-2D39-4AFE-8415-147ECAE764B8}" destId="{D2656980-64C1-4FB8-88DB-7E1A6DF4F52B}" srcOrd="2" destOrd="0" presId="urn:microsoft.com/office/officeart/2005/8/layout/orgChart1"/>
    <dgm:cxn modelId="{1CF556C8-7570-467D-AEA2-F94EAB30FD78}" type="presParOf" srcId="{D4971618-76F1-4057-8F74-363318168CB9}" destId="{4F61AFB4-8F44-4BC2-B099-D5DC4B4F0867}" srcOrd="4" destOrd="0" presId="urn:microsoft.com/office/officeart/2005/8/layout/orgChart1"/>
    <dgm:cxn modelId="{17BD7C97-EADE-407E-B4B6-748EDCD78C1C}" type="presParOf" srcId="{D4971618-76F1-4057-8F74-363318168CB9}" destId="{7C683947-0CD0-4CBC-BF86-9F9ABD363B7E}" srcOrd="5" destOrd="0" presId="urn:microsoft.com/office/officeart/2005/8/layout/orgChart1"/>
    <dgm:cxn modelId="{3DF888E0-548E-44B8-9ADD-2B11C08A4645}" type="presParOf" srcId="{7C683947-0CD0-4CBC-BF86-9F9ABD363B7E}" destId="{ECFCE9F8-1D58-4459-9841-959090FAD234}" srcOrd="0" destOrd="0" presId="urn:microsoft.com/office/officeart/2005/8/layout/orgChart1"/>
    <dgm:cxn modelId="{F671A680-BD39-420E-BF85-3C3C32DC7665}" type="presParOf" srcId="{ECFCE9F8-1D58-4459-9841-959090FAD234}" destId="{CFA842DF-26CE-4B78-8160-82185967157A}" srcOrd="0" destOrd="0" presId="urn:microsoft.com/office/officeart/2005/8/layout/orgChart1"/>
    <dgm:cxn modelId="{99BFB50F-795C-4233-94C1-4D680304556D}" type="presParOf" srcId="{ECFCE9F8-1D58-4459-9841-959090FAD234}" destId="{1CA73699-C195-4C52-A86E-2682BFA3CF9E}" srcOrd="1" destOrd="0" presId="urn:microsoft.com/office/officeart/2005/8/layout/orgChart1"/>
    <dgm:cxn modelId="{9B76B517-73F1-4A29-B743-8E2744669942}" type="presParOf" srcId="{7C683947-0CD0-4CBC-BF86-9F9ABD363B7E}" destId="{742C9804-98AE-437B-A4A7-95F850EA07C4}" srcOrd="1" destOrd="0" presId="urn:microsoft.com/office/officeart/2005/8/layout/orgChart1"/>
    <dgm:cxn modelId="{6ECE38D5-0163-4845-9856-BFDA957BC3D7}" type="presParOf" srcId="{7C683947-0CD0-4CBC-BF86-9F9ABD363B7E}" destId="{4C471A90-7564-4AB0-AC00-49460F49316F}" srcOrd="2" destOrd="0" presId="urn:microsoft.com/office/officeart/2005/8/layout/orgChart1"/>
    <dgm:cxn modelId="{3609E8FD-A746-402B-9696-02742B2F4438}" type="presParOf" srcId="{60729D6C-D256-43EA-9869-7EA8117C6B3C}" destId="{19740EDD-582C-4F53-8F82-C802367BFDD8}" srcOrd="2" destOrd="0" presId="urn:microsoft.com/office/officeart/2005/8/layout/orgChart1"/>
    <dgm:cxn modelId="{C3AA2C87-5630-4704-A33A-5FC6CA47C478}" type="presParOf" srcId="{9DED0BB1-F4FD-44B9-9E81-73F372305BAE}" destId="{E529AFC7-A663-4226-8E11-BA9230ECB4E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7794E2-A5A6-4BEF-A80E-AE1DAD2D68B3}" type="doc">
      <dgm:prSet loTypeId="urn:microsoft.com/office/officeart/2005/8/layout/bProcess4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81FB8B5E-A527-43B0-9FAD-223C52B1C0A4}">
      <dgm:prSet phldrT="[Texto]" custT="1"/>
      <dgm:spPr>
        <a:ln>
          <a:solidFill>
            <a:srgbClr val="C00000"/>
          </a:solidFill>
        </a:ln>
      </dgm:spPr>
      <dgm:t>
        <a:bodyPr/>
        <a:lstStyle/>
        <a:p>
          <a:r>
            <a:rPr lang="es-PE" sz="1600" b="1" u="sng" dirty="0" smtClean="0"/>
            <a:t>Eclosión</a:t>
          </a:r>
          <a:r>
            <a:rPr lang="es-PE" sz="1600" dirty="0" smtClean="0"/>
            <a:t>: “explosión” de opiniones, impresiones, juicios, posibles, alternativas, etc. </a:t>
          </a:r>
          <a:endParaRPr lang="es-ES" sz="1600" dirty="0"/>
        </a:p>
      </dgm:t>
    </dgm:pt>
    <dgm:pt modelId="{9F8C3C7E-8ED2-4479-8C1A-59C1CF1CFBB1}" type="parTrans" cxnId="{2FF52CED-DD8D-4DD5-A835-EF152232AE2D}">
      <dgm:prSet/>
      <dgm:spPr/>
      <dgm:t>
        <a:bodyPr/>
        <a:lstStyle/>
        <a:p>
          <a:endParaRPr lang="es-ES"/>
        </a:p>
      </dgm:t>
    </dgm:pt>
    <dgm:pt modelId="{4755DBF9-8C33-4E89-853F-795EA05D2375}" type="sibTrans" cxnId="{2FF52CED-DD8D-4DD5-A835-EF152232AE2D}">
      <dgm:prSet/>
      <dgm:spPr/>
      <dgm:t>
        <a:bodyPr/>
        <a:lstStyle/>
        <a:p>
          <a:endParaRPr lang="es-ES"/>
        </a:p>
      </dgm:t>
    </dgm:pt>
    <dgm:pt modelId="{86E4EFBE-63BE-43BC-8D9F-75CDBAE206A3}">
      <dgm:prSet phldrT="[Texto]" custT="1"/>
      <dgm:spPr>
        <a:ln>
          <a:solidFill>
            <a:srgbClr val="00B050"/>
          </a:solidFill>
        </a:ln>
      </dgm:spPr>
      <dgm:t>
        <a:bodyPr/>
        <a:lstStyle/>
        <a:p>
          <a:r>
            <a:rPr lang="es-PE" sz="1600" b="1" u="sng" dirty="0" smtClean="0"/>
            <a:t>Análisis</a:t>
          </a:r>
          <a:r>
            <a:rPr lang="es-PE" sz="1150" dirty="0" smtClean="0"/>
            <a:t>: </a:t>
          </a:r>
        </a:p>
        <a:p>
          <a:r>
            <a:rPr lang="es-PE" sz="1400" dirty="0" smtClean="0"/>
            <a:t>Vuelta a los hechos y a la información disponible, salir de la subjetividad. </a:t>
          </a:r>
        </a:p>
        <a:p>
          <a:r>
            <a:rPr lang="es-PE" sz="1400" dirty="0" smtClean="0"/>
            <a:t>Búsqueda en común del sentido de los acontecimientos. </a:t>
          </a:r>
        </a:p>
        <a:p>
          <a:r>
            <a:rPr lang="es-PE" sz="1400" dirty="0" smtClean="0"/>
            <a:t>Se redescubre la realidad e integran aspectos informativos que a veces dejan de verse.</a:t>
          </a:r>
        </a:p>
        <a:p>
          <a:r>
            <a:rPr lang="es-PE" sz="1400" dirty="0" smtClean="0"/>
            <a:t>Se concluye al conseguir una síntesis aceptada por todos los miembros del grupo.</a:t>
          </a:r>
          <a:endParaRPr lang="es-ES" sz="1400" dirty="0"/>
        </a:p>
      </dgm:t>
    </dgm:pt>
    <dgm:pt modelId="{A046D714-A461-44F8-BB2B-D07C7D6C32AA}" type="parTrans" cxnId="{505995A1-4208-462D-9DBA-5C6FE362A4DC}">
      <dgm:prSet/>
      <dgm:spPr/>
      <dgm:t>
        <a:bodyPr/>
        <a:lstStyle/>
        <a:p>
          <a:endParaRPr lang="es-ES"/>
        </a:p>
      </dgm:t>
    </dgm:pt>
    <dgm:pt modelId="{1798354A-DF51-47F4-9EB9-DA9DAF17B594}" type="sibTrans" cxnId="{505995A1-4208-462D-9DBA-5C6FE362A4DC}">
      <dgm:prSet/>
      <dgm:spPr/>
      <dgm:t>
        <a:bodyPr/>
        <a:lstStyle/>
        <a:p>
          <a:endParaRPr lang="es-ES"/>
        </a:p>
      </dgm:t>
    </dgm:pt>
    <dgm:pt modelId="{3A251D44-4B65-4EC3-98B5-7CABAD28E3C8}">
      <dgm:prSet phldrT="[Texto]" custT="1"/>
      <dgm:spPr>
        <a:ln>
          <a:solidFill>
            <a:srgbClr val="FFFF00"/>
          </a:solidFill>
        </a:ln>
      </dgm:spPr>
      <dgm:t>
        <a:bodyPr/>
        <a:lstStyle/>
        <a:p>
          <a:r>
            <a:rPr lang="es-PE" sz="1600" b="1" u="sng" dirty="0" smtClean="0"/>
            <a:t>Conceptualización</a:t>
          </a:r>
          <a:r>
            <a:rPr lang="es-PE" sz="1600" dirty="0" smtClean="0"/>
            <a:t>: vuelta a la teoría (elaboración o reelaboración de conceptos y principios).</a:t>
          </a:r>
          <a:endParaRPr lang="es-ES" sz="1600" dirty="0"/>
        </a:p>
      </dgm:t>
    </dgm:pt>
    <dgm:pt modelId="{0B284CE3-CA95-47B7-B81D-5D9B03BDC170}" type="parTrans" cxnId="{43A0C8F0-4B66-435D-9DB8-DD7587EEDB26}">
      <dgm:prSet/>
      <dgm:spPr/>
      <dgm:t>
        <a:bodyPr/>
        <a:lstStyle/>
        <a:p>
          <a:endParaRPr lang="es-ES"/>
        </a:p>
      </dgm:t>
    </dgm:pt>
    <dgm:pt modelId="{F7118305-B530-4A3C-B95C-4C4B1CDE16F3}" type="sibTrans" cxnId="{43A0C8F0-4B66-435D-9DB8-DD7587EEDB26}">
      <dgm:prSet/>
      <dgm:spPr/>
      <dgm:t>
        <a:bodyPr/>
        <a:lstStyle/>
        <a:p>
          <a:endParaRPr lang="es-ES"/>
        </a:p>
      </dgm:t>
    </dgm:pt>
    <dgm:pt modelId="{A28173D1-464E-4AE4-9FE7-86604D5D0677}">
      <dgm:prSet custT="1"/>
      <dgm:spPr>
        <a:solidFill>
          <a:schemeClr val="bg1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s-PE" sz="1600" b="1" u="sng" dirty="0" smtClean="0"/>
            <a:t>Preliminar</a:t>
          </a:r>
          <a:r>
            <a:rPr lang="es-PE" sz="1600" dirty="0" smtClean="0"/>
            <a:t>: presentación del caso a los participantes (proyección de la película, audición de la cinta o lectura del caso escrito).</a:t>
          </a:r>
          <a:endParaRPr lang="es-ES" sz="1600" dirty="0"/>
        </a:p>
      </dgm:t>
    </dgm:pt>
    <dgm:pt modelId="{BD6B521C-2001-47E3-85BC-4AFF45E86334}" type="parTrans" cxnId="{39DA3FFE-A2F4-44E9-97CD-D58FA22E2EE2}">
      <dgm:prSet/>
      <dgm:spPr/>
      <dgm:t>
        <a:bodyPr/>
        <a:lstStyle/>
        <a:p>
          <a:endParaRPr lang="es-ES"/>
        </a:p>
      </dgm:t>
    </dgm:pt>
    <dgm:pt modelId="{8AE8FFC8-8C9F-49CD-BCD6-559B62BED37D}" type="sibTrans" cxnId="{39DA3FFE-A2F4-44E9-97CD-D58FA22E2EE2}">
      <dgm:prSet/>
      <dgm:spPr/>
      <dgm:t>
        <a:bodyPr/>
        <a:lstStyle/>
        <a:p>
          <a:endParaRPr lang="es-ES"/>
        </a:p>
      </dgm:t>
    </dgm:pt>
    <dgm:pt modelId="{32290673-4A31-4C2A-87EF-ED2039F8BC79}" type="pres">
      <dgm:prSet presAssocID="{BF7794E2-A5A6-4BEF-A80E-AE1DAD2D68B3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s-PE"/>
        </a:p>
      </dgm:t>
    </dgm:pt>
    <dgm:pt modelId="{04E3E131-ECAF-4351-BC6C-E0D8EFDE1E1E}" type="pres">
      <dgm:prSet presAssocID="{A28173D1-464E-4AE4-9FE7-86604D5D0677}" presName="compNode" presStyleCnt="0"/>
      <dgm:spPr/>
    </dgm:pt>
    <dgm:pt modelId="{FBF59C37-E0D6-4C11-8BAC-1B937F25524A}" type="pres">
      <dgm:prSet presAssocID="{A28173D1-464E-4AE4-9FE7-86604D5D0677}" presName="dummyConnPt" presStyleCnt="0"/>
      <dgm:spPr/>
    </dgm:pt>
    <dgm:pt modelId="{896A8463-DD84-4A84-993C-08D9E595E494}" type="pres">
      <dgm:prSet presAssocID="{A28173D1-464E-4AE4-9FE7-86604D5D0677}" presName="node" presStyleLbl="node1" presStyleIdx="0" presStyleCnt="4" custScaleX="87086" custLinFactNeighborX="-1910" custLinFactNeighborY="-21550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ED4CFB07-6B4F-404F-944B-77239C17C2F4}" type="pres">
      <dgm:prSet presAssocID="{8AE8FFC8-8C9F-49CD-BCD6-559B62BED37D}" presName="sibTrans" presStyleLbl="bgSibTrans2D1" presStyleIdx="0" presStyleCnt="3" custAng="75522" custLinFactY="-16108" custLinFactNeighborX="14162" custLinFactNeighborY="-100000"/>
      <dgm:spPr>
        <a:prstGeom prst="rightArrow">
          <a:avLst/>
        </a:prstGeom>
      </dgm:spPr>
      <dgm:t>
        <a:bodyPr/>
        <a:lstStyle/>
        <a:p>
          <a:endParaRPr lang="es-PE"/>
        </a:p>
      </dgm:t>
    </dgm:pt>
    <dgm:pt modelId="{FB13D177-F001-4CE3-882F-86404E5E497F}" type="pres">
      <dgm:prSet presAssocID="{81FB8B5E-A527-43B0-9FAD-223C52B1C0A4}" presName="compNode" presStyleCnt="0"/>
      <dgm:spPr/>
    </dgm:pt>
    <dgm:pt modelId="{D455C764-D103-4E4D-801F-B7469BB5ABFC}" type="pres">
      <dgm:prSet presAssocID="{81FB8B5E-A527-43B0-9FAD-223C52B1C0A4}" presName="dummyConnPt" presStyleCnt="0"/>
      <dgm:spPr/>
    </dgm:pt>
    <dgm:pt modelId="{0FCD9414-9870-4F0E-BEC3-D049117EAB83}" type="pres">
      <dgm:prSet presAssocID="{81FB8B5E-A527-43B0-9FAD-223C52B1C0A4}" presName="node" presStyleLbl="node1" presStyleIdx="1" presStyleCnt="4" custScaleX="84266" custScaleY="69620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CF61F954-76BE-4AD7-8095-143A7D2C40E5}" type="pres">
      <dgm:prSet presAssocID="{4755DBF9-8C33-4E89-853F-795EA05D2375}" presName="sibTrans" presStyleLbl="bgSibTrans2D1" presStyleIdx="1" presStyleCnt="3" custAng="248595" custScaleX="62357" custScaleY="112547"/>
      <dgm:spPr>
        <a:prstGeom prst="rightArrow">
          <a:avLst/>
        </a:prstGeom>
      </dgm:spPr>
      <dgm:t>
        <a:bodyPr/>
        <a:lstStyle/>
        <a:p>
          <a:endParaRPr lang="es-PE"/>
        </a:p>
      </dgm:t>
    </dgm:pt>
    <dgm:pt modelId="{8363F2FB-2C2E-423B-AE61-CFA5FD8C9B1F}" type="pres">
      <dgm:prSet presAssocID="{86E4EFBE-63BE-43BC-8D9F-75CDBAE206A3}" presName="compNode" presStyleCnt="0"/>
      <dgm:spPr/>
    </dgm:pt>
    <dgm:pt modelId="{C4E6795B-EBCE-4E3B-A9A7-0FB3AA7BD8FE}" type="pres">
      <dgm:prSet presAssocID="{86E4EFBE-63BE-43BC-8D9F-75CDBAE206A3}" presName="dummyConnPt" presStyleCnt="0"/>
      <dgm:spPr/>
    </dgm:pt>
    <dgm:pt modelId="{42565EC9-9941-43A3-BBD0-FBBE5841C1A2}" type="pres">
      <dgm:prSet presAssocID="{86E4EFBE-63BE-43BC-8D9F-75CDBAE206A3}" presName="node" presStyleLbl="node1" presStyleIdx="2" presStyleCnt="4" custScaleX="104848" custScaleY="121501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A85720A3-0E62-4A18-96BF-F36CCC0E1016}" type="pres">
      <dgm:prSet presAssocID="{1798354A-DF51-47F4-9EB9-DA9DAF17B594}" presName="sibTrans" presStyleLbl="bgSibTrans2D1" presStyleIdx="2" presStyleCnt="3" custScaleX="56396" custScaleY="79130" custLinFactY="147075" custLinFactNeighborX="-2431" custLinFactNeighborY="200000"/>
      <dgm:spPr>
        <a:prstGeom prst="rightArrow">
          <a:avLst/>
        </a:prstGeom>
      </dgm:spPr>
      <dgm:t>
        <a:bodyPr/>
        <a:lstStyle/>
        <a:p>
          <a:endParaRPr lang="es-PE"/>
        </a:p>
      </dgm:t>
    </dgm:pt>
    <dgm:pt modelId="{D5C5053A-FC6A-41E8-869B-BB3801555ABC}" type="pres">
      <dgm:prSet presAssocID="{3A251D44-4B65-4EC3-98B5-7CABAD28E3C8}" presName="compNode" presStyleCnt="0"/>
      <dgm:spPr/>
    </dgm:pt>
    <dgm:pt modelId="{5D852720-0CFA-4AAD-BCAB-25B7785D64EE}" type="pres">
      <dgm:prSet presAssocID="{3A251D44-4B65-4EC3-98B5-7CABAD28E3C8}" presName="dummyConnPt" presStyleCnt="0"/>
      <dgm:spPr/>
    </dgm:pt>
    <dgm:pt modelId="{02242293-4C78-4121-87E5-62A00B93A423}" type="pres">
      <dgm:prSet presAssocID="{3A251D44-4B65-4EC3-98B5-7CABAD28E3C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396303F1-054F-4188-BA8A-9F6C0D7570FA}" type="presOf" srcId="{BF7794E2-A5A6-4BEF-A80E-AE1DAD2D68B3}" destId="{32290673-4A31-4C2A-87EF-ED2039F8BC79}" srcOrd="0" destOrd="0" presId="urn:microsoft.com/office/officeart/2005/8/layout/bProcess4"/>
    <dgm:cxn modelId="{505995A1-4208-462D-9DBA-5C6FE362A4DC}" srcId="{BF7794E2-A5A6-4BEF-A80E-AE1DAD2D68B3}" destId="{86E4EFBE-63BE-43BC-8D9F-75CDBAE206A3}" srcOrd="2" destOrd="0" parTransId="{A046D714-A461-44F8-BB2B-D07C7D6C32AA}" sibTransId="{1798354A-DF51-47F4-9EB9-DA9DAF17B594}"/>
    <dgm:cxn modelId="{BE4108AA-BB2F-4B1D-9584-CEF257442C7C}" type="presOf" srcId="{8AE8FFC8-8C9F-49CD-BCD6-559B62BED37D}" destId="{ED4CFB07-6B4F-404F-944B-77239C17C2F4}" srcOrd="0" destOrd="0" presId="urn:microsoft.com/office/officeart/2005/8/layout/bProcess4"/>
    <dgm:cxn modelId="{54B7CFC3-725A-4CE6-874B-72E85A09B28A}" type="presOf" srcId="{A28173D1-464E-4AE4-9FE7-86604D5D0677}" destId="{896A8463-DD84-4A84-993C-08D9E595E494}" srcOrd="0" destOrd="0" presId="urn:microsoft.com/office/officeart/2005/8/layout/bProcess4"/>
    <dgm:cxn modelId="{3FA79B4F-3121-476E-86D4-4DD2C3F102D8}" type="presOf" srcId="{81FB8B5E-A527-43B0-9FAD-223C52B1C0A4}" destId="{0FCD9414-9870-4F0E-BEC3-D049117EAB83}" srcOrd="0" destOrd="0" presId="urn:microsoft.com/office/officeart/2005/8/layout/bProcess4"/>
    <dgm:cxn modelId="{2FF52CED-DD8D-4DD5-A835-EF152232AE2D}" srcId="{BF7794E2-A5A6-4BEF-A80E-AE1DAD2D68B3}" destId="{81FB8B5E-A527-43B0-9FAD-223C52B1C0A4}" srcOrd="1" destOrd="0" parTransId="{9F8C3C7E-8ED2-4479-8C1A-59C1CF1CFBB1}" sibTransId="{4755DBF9-8C33-4E89-853F-795EA05D2375}"/>
    <dgm:cxn modelId="{39DA3FFE-A2F4-44E9-97CD-D58FA22E2EE2}" srcId="{BF7794E2-A5A6-4BEF-A80E-AE1DAD2D68B3}" destId="{A28173D1-464E-4AE4-9FE7-86604D5D0677}" srcOrd="0" destOrd="0" parTransId="{BD6B521C-2001-47E3-85BC-4AFF45E86334}" sibTransId="{8AE8FFC8-8C9F-49CD-BCD6-559B62BED37D}"/>
    <dgm:cxn modelId="{43A0C8F0-4B66-435D-9DB8-DD7587EEDB26}" srcId="{BF7794E2-A5A6-4BEF-A80E-AE1DAD2D68B3}" destId="{3A251D44-4B65-4EC3-98B5-7CABAD28E3C8}" srcOrd="3" destOrd="0" parTransId="{0B284CE3-CA95-47B7-B81D-5D9B03BDC170}" sibTransId="{F7118305-B530-4A3C-B95C-4C4B1CDE16F3}"/>
    <dgm:cxn modelId="{F849F3C5-D388-47E6-98BA-BC4780D21A92}" type="presOf" srcId="{86E4EFBE-63BE-43BC-8D9F-75CDBAE206A3}" destId="{42565EC9-9941-43A3-BBD0-FBBE5841C1A2}" srcOrd="0" destOrd="0" presId="urn:microsoft.com/office/officeart/2005/8/layout/bProcess4"/>
    <dgm:cxn modelId="{E75CD7BD-5757-4E60-9D97-5EFC32E79E67}" type="presOf" srcId="{4755DBF9-8C33-4E89-853F-795EA05D2375}" destId="{CF61F954-76BE-4AD7-8095-143A7D2C40E5}" srcOrd="0" destOrd="0" presId="urn:microsoft.com/office/officeart/2005/8/layout/bProcess4"/>
    <dgm:cxn modelId="{5CEBC567-30F3-4A1A-9A67-13A2D4517E10}" type="presOf" srcId="{3A251D44-4B65-4EC3-98B5-7CABAD28E3C8}" destId="{02242293-4C78-4121-87E5-62A00B93A423}" srcOrd="0" destOrd="0" presId="urn:microsoft.com/office/officeart/2005/8/layout/bProcess4"/>
    <dgm:cxn modelId="{31A882ED-A098-49A9-A099-458BFA391F11}" type="presOf" srcId="{1798354A-DF51-47F4-9EB9-DA9DAF17B594}" destId="{A85720A3-0E62-4A18-96BF-F36CCC0E1016}" srcOrd="0" destOrd="0" presId="urn:microsoft.com/office/officeart/2005/8/layout/bProcess4"/>
    <dgm:cxn modelId="{7FE8BE00-078E-4366-AC3A-5992919E84BB}" type="presParOf" srcId="{32290673-4A31-4C2A-87EF-ED2039F8BC79}" destId="{04E3E131-ECAF-4351-BC6C-E0D8EFDE1E1E}" srcOrd="0" destOrd="0" presId="urn:microsoft.com/office/officeart/2005/8/layout/bProcess4"/>
    <dgm:cxn modelId="{836618FF-3EF3-4F0A-BC6A-2176A9D1538B}" type="presParOf" srcId="{04E3E131-ECAF-4351-BC6C-E0D8EFDE1E1E}" destId="{FBF59C37-E0D6-4C11-8BAC-1B937F25524A}" srcOrd="0" destOrd="0" presId="urn:microsoft.com/office/officeart/2005/8/layout/bProcess4"/>
    <dgm:cxn modelId="{491799BC-01AE-4F1D-9F36-CE41D4A3297E}" type="presParOf" srcId="{04E3E131-ECAF-4351-BC6C-E0D8EFDE1E1E}" destId="{896A8463-DD84-4A84-993C-08D9E595E494}" srcOrd="1" destOrd="0" presId="urn:microsoft.com/office/officeart/2005/8/layout/bProcess4"/>
    <dgm:cxn modelId="{4A6C260D-8FE4-4ABC-B19E-07D99FE81751}" type="presParOf" srcId="{32290673-4A31-4C2A-87EF-ED2039F8BC79}" destId="{ED4CFB07-6B4F-404F-944B-77239C17C2F4}" srcOrd="1" destOrd="0" presId="urn:microsoft.com/office/officeart/2005/8/layout/bProcess4"/>
    <dgm:cxn modelId="{960E12F5-6A7F-4611-8B00-5D3E72F2A44B}" type="presParOf" srcId="{32290673-4A31-4C2A-87EF-ED2039F8BC79}" destId="{FB13D177-F001-4CE3-882F-86404E5E497F}" srcOrd="2" destOrd="0" presId="urn:microsoft.com/office/officeart/2005/8/layout/bProcess4"/>
    <dgm:cxn modelId="{09AB3FFA-0E32-4494-9ADE-D29BEA3057EF}" type="presParOf" srcId="{FB13D177-F001-4CE3-882F-86404E5E497F}" destId="{D455C764-D103-4E4D-801F-B7469BB5ABFC}" srcOrd="0" destOrd="0" presId="urn:microsoft.com/office/officeart/2005/8/layout/bProcess4"/>
    <dgm:cxn modelId="{4E010522-FE90-478A-9BA1-ECBADA7576C3}" type="presParOf" srcId="{FB13D177-F001-4CE3-882F-86404E5E497F}" destId="{0FCD9414-9870-4F0E-BEC3-D049117EAB83}" srcOrd="1" destOrd="0" presId="urn:microsoft.com/office/officeart/2005/8/layout/bProcess4"/>
    <dgm:cxn modelId="{5D3E6C51-1C22-4315-9E40-01C64FD4C61B}" type="presParOf" srcId="{32290673-4A31-4C2A-87EF-ED2039F8BC79}" destId="{CF61F954-76BE-4AD7-8095-143A7D2C40E5}" srcOrd="3" destOrd="0" presId="urn:microsoft.com/office/officeart/2005/8/layout/bProcess4"/>
    <dgm:cxn modelId="{54B3F11E-6CC6-49D6-B9AD-0919F52A8110}" type="presParOf" srcId="{32290673-4A31-4C2A-87EF-ED2039F8BC79}" destId="{8363F2FB-2C2E-423B-AE61-CFA5FD8C9B1F}" srcOrd="4" destOrd="0" presId="urn:microsoft.com/office/officeart/2005/8/layout/bProcess4"/>
    <dgm:cxn modelId="{72DE29F4-4F22-4AA0-A8B8-97A226EF6AE9}" type="presParOf" srcId="{8363F2FB-2C2E-423B-AE61-CFA5FD8C9B1F}" destId="{C4E6795B-EBCE-4E3B-A9A7-0FB3AA7BD8FE}" srcOrd="0" destOrd="0" presId="urn:microsoft.com/office/officeart/2005/8/layout/bProcess4"/>
    <dgm:cxn modelId="{C8AB5D2A-C616-450A-BF2F-C22D9F579A0F}" type="presParOf" srcId="{8363F2FB-2C2E-423B-AE61-CFA5FD8C9B1F}" destId="{42565EC9-9941-43A3-BBD0-FBBE5841C1A2}" srcOrd="1" destOrd="0" presId="urn:microsoft.com/office/officeart/2005/8/layout/bProcess4"/>
    <dgm:cxn modelId="{B9AD1BED-832A-4400-8F81-03E5ED5AD9A2}" type="presParOf" srcId="{32290673-4A31-4C2A-87EF-ED2039F8BC79}" destId="{A85720A3-0E62-4A18-96BF-F36CCC0E1016}" srcOrd="5" destOrd="0" presId="urn:microsoft.com/office/officeart/2005/8/layout/bProcess4"/>
    <dgm:cxn modelId="{73B1DD7E-1207-426B-85EC-98E466B090E3}" type="presParOf" srcId="{32290673-4A31-4C2A-87EF-ED2039F8BC79}" destId="{D5C5053A-FC6A-41E8-869B-BB3801555ABC}" srcOrd="6" destOrd="0" presId="urn:microsoft.com/office/officeart/2005/8/layout/bProcess4"/>
    <dgm:cxn modelId="{3F349941-ECDC-4B2C-8C6C-8EF8B59387B9}" type="presParOf" srcId="{D5C5053A-FC6A-41E8-869B-BB3801555ABC}" destId="{5D852720-0CFA-4AAD-BCAB-25B7785D64EE}" srcOrd="0" destOrd="0" presId="urn:microsoft.com/office/officeart/2005/8/layout/bProcess4"/>
    <dgm:cxn modelId="{13E140C9-D64C-4C64-8F1A-07CDAB043C28}" type="presParOf" srcId="{D5C5053A-FC6A-41E8-869B-BB3801555ABC}" destId="{02242293-4C78-4121-87E5-62A00B93A42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5CD363-1EDA-4BF3-9947-FE907E81D9A5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49701C6C-7DC4-4193-9046-ED61E301499D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PE" dirty="0" smtClean="0">
              <a:solidFill>
                <a:schemeClr val="tx1">
                  <a:lumMod val="85000"/>
                  <a:lumOff val="15000"/>
                </a:schemeClr>
              </a:solidFill>
            </a:rPr>
            <a:t>Estudio de una situación general y su contexto </a:t>
          </a:r>
          <a:endParaRPr lang="es-ES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FBED2B0B-7C4F-4BDF-A726-2E0308DF6EBF}" type="parTrans" cxnId="{10BB89F4-BC5D-4710-964F-DEDFA755E7E9}">
      <dgm:prSet/>
      <dgm:spPr/>
      <dgm:t>
        <a:bodyPr/>
        <a:lstStyle/>
        <a:p>
          <a:endParaRPr lang="es-ES"/>
        </a:p>
      </dgm:t>
    </dgm:pt>
    <dgm:pt modelId="{22362A01-4C7F-46EC-BF69-1B6B5998C5D6}" type="sibTrans" cxnId="{10BB89F4-BC5D-4710-964F-DEDFA755E7E9}">
      <dgm:prSet/>
      <dgm:spPr/>
      <dgm:t>
        <a:bodyPr/>
        <a:lstStyle/>
        <a:p>
          <a:endParaRPr lang="es-ES"/>
        </a:p>
      </dgm:t>
    </dgm:pt>
    <dgm:pt modelId="{7B3912B4-FB55-4BF0-BDA9-094E06D20EEC}">
      <dgm:prSet phldrT="[Texto]" custT="1"/>
      <dgm:spPr/>
      <dgm:t>
        <a:bodyPr/>
        <a:lstStyle/>
        <a:p>
          <a:r>
            <a:rPr lang="es-PE" sz="1400" dirty="0" smtClean="0"/>
            <a:t>a través de una breve descripción que el profesor puede realizar o facilitar a sus alumnos. </a:t>
          </a:r>
          <a:endParaRPr lang="es-ES" sz="1400" dirty="0"/>
        </a:p>
      </dgm:t>
    </dgm:pt>
    <dgm:pt modelId="{470B78B1-4554-4313-9948-A3DFD974FDFD}" type="parTrans" cxnId="{F79A1347-843A-42B3-AD64-704C447A83AA}">
      <dgm:prSet/>
      <dgm:spPr/>
      <dgm:t>
        <a:bodyPr/>
        <a:lstStyle/>
        <a:p>
          <a:endParaRPr lang="es-ES"/>
        </a:p>
      </dgm:t>
    </dgm:pt>
    <dgm:pt modelId="{DCF7A119-4370-4222-9D7F-3F101220298F}" type="sibTrans" cxnId="{F79A1347-843A-42B3-AD64-704C447A83AA}">
      <dgm:prSet/>
      <dgm:spPr/>
      <dgm:t>
        <a:bodyPr/>
        <a:lstStyle/>
        <a:p>
          <a:endParaRPr lang="es-ES"/>
        </a:p>
      </dgm:t>
    </dgm:pt>
    <dgm:pt modelId="{C611F4C7-728D-4033-98E8-0D29B58C6ADB}">
      <dgm:prSet phldrT="[Texto]"/>
      <dgm:spPr/>
      <dgm:t>
        <a:bodyPr/>
        <a:lstStyle/>
        <a:p>
          <a:r>
            <a:rPr lang="es-PE" dirty="0" smtClean="0">
              <a:solidFill>
                <a:schemeClr val="tx1">
                  <a:lumMod val="85000"/>
                  <a:lumOff val="15000"/>
                </a:schemeClr>
              </a:solidFill>
            </a:rPr>
            <a:t>Preparación y asignación de los papeles a desempeñar</a:t>
          </a:r>
          <a:endParaRPr lang="es-ES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A7700DED-5E43-4183-9EFD-532EAD2D12E7}" type="parTrans" cxnId="{D720A5DF-58F2-4127-90F6-AECF6C5B2FE3}">
      <dgm:prSet/>
      <dgm:spPr/>
      <dgm:t>
        <a:bodyPr/>
        <a:lstStyle/>
        <a:p>
          <a:endParaRPr lang="es-ES"/>
        </a:p>
      </dgm:t>
    </dgm:pt>
    <dgm:pt modelId="{0CE2B39A-3875-4718-AF98-2EFAAC90059A}" type="sibTrans" cxnId="{D720A5DF-58F2-4127-90F6-AECF6C5B2FE3}">
      <dgm:prSet/>
      <dgm:spPr/>
      <dgm:t>
        <a:bodyPr/>
        <a:lstStyle/>
        <a:p>
          <a:endParaRPr lang="es-ES"/>
        </a:p>
      </dgm:t>
    </dgm:pt>
    <dgm:pt modelId="{E1570B27-FCB5-49FC-8A71-A389F1F3E59D}">
      <dgm:prSet phldrT="[Texto]" custT="1"/>
      <dgm:spPr/>
      <dgm:t>
        <a:bodyPr/>
        <a:lstStyle/>
        <a:p>
          <a:r>
            <a:rPr lang="es-PE" sz="1400" dirty="0" smtClean="0"/>
            <a:t>así como del desarrollo general de la fase interactiva. </a:t>
          </a:r>
          <a:endParaRPr lang="es-ES" sz="1400" dirty="0"/>
        </a:p>
      </dgm:t>
    </dgm:pt>
    <dgm:pt modelId="{3B9496E4-CC2E-4CC0-ACF5-D90C26D1130F}" type="parTrans" cxnId="{25948649-2617-412C-8E81-1843C7FDA3DA}">
      <dgm:prSet/>
      <dgm:spPr/>
      <dgm:t>
        <a:bodyPr/>
        <a:lstStyle/>
        <a:p>
          <a:endParaRPr lang="es-ES"/>
        </a:p>
      </dgm:t>
    </dgm:pt>
    <dgm:pt modelId="{241058C0-0EFF-4DE7-BB47-BC8832C49461}" type="sibTrans" cxnId="{25948649-2617-412C-8E81-1843C7FDA3DA}">
      <dgm:prSet/>
      <dgm:spPr/>
      <dgm:t>
        <a:bodyPr/>
        <a:lstStyle/>
        <a:p>
          <a:endParaRPr lang="es-ES"/>
        </a:p>
      </dgm:t>
    </dgm:pt>
    <dgm:pt modelId="{FFD43D3E-9FDC-407A-BA2A-EA6CEC7542E5}">
      <dgm:prSet phldrT="[Texto]"/>
      <dgm:spPr/>
      <dgm:t>
        <a:bodyPr/>
        <a:lstStyle/>
        <a:p>
          <a:r>
            <a:rPr lang="es-PE" dirty="0" smtClean="0">
              <a:solidFill>
                <a:schemeClr val="tx1">
                  <a:lumMod val="85000"/>
                  <a:lumOff val="15000"/>
                </a:schemeClr>
              </a:solidFill>
            </a:rPr>
            <a:t>Fase interactiva.</a:t>
          </a:r>
          <a:endParaRPr lang="es-ES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7002453C-6820-4F5A-A537-55E0B3B2EDC6}" type="parTrans" cxnId="{7956A3E2-30E2-4303-9A1F-CFE6E440B7BC}">
      <dgm:prSet/>
      <dgm:spPr/>
      <dgm:t>
        <a:bodyPr/>
        <a:lstStyle/>
        <a:p>
          <a:endParaRPr lang="es-ES"/>
        </a:p>
      </dgm:t>
    </dgm:pt>
    <dgm:pt modelId="{9E7CA722-EF1C-45DE-9715-115416239D37}" type="sibTrans" cxnId="{7956A3E2-30E2-4303-9A1F-CFE6E440B7BC}">
      <dgm:prSet/>
      <dgm:spPr/>
      <dgm:t>
        <a:bodyPr/>
        <a:lstStyle/>
        <a:p>
          <a:endParaRPr lang="es-ES"/>
        </a:p>
      </dgm:t>
    </dgm:pt>
    <dgm:pt modelId="{81566B80-AB25-4223-9DD9-94B2FD6F8F8A}">
      <dgm:prSet phldrT="[Texto]" custT="1"/>
      <dgm:spPr/>
      <dgm:t>
        <a:bodyPr/>
        <a:lstStyle/>
        <a:p>
          <a:r>
            <a:rPr lang="es-ES" sz="1400" dirty="0" smtClean="0"/>
            <a:t>Se lleva a cabo la dramatización de los hechos</a:t>
          </a:r>
          <a:endParaRPr lang="es-ES" sz="1400" dirty="0"/>
        </a:p>
      </dgm:t>
    </dgm:pt>
    <dgm:pt modelId="{4907CB20-712E-4817-B149-6BF8D4EC4B3A}" type="parTrans" cxnId="{5DBA3D22-5A3B-42F7-9C97-67E858DAB611}">
      <dgm:prSet/>
      <dgm:spPr/>
      <dgm:t>
        <a:bodyPr/>
        <a:lstStyle/>
        <a:p>
          <a:endParaRPr lang="es-ES"/>
        </a:p>
      </dgm:t>
    </dgm:pt>
    <dgm:pt modelId="{8402440D-109E-43D1-9B56-73999DD72676}" type="sibTrans" cxnId="{5DBA3D22-5A3B-42F7-9C97-67E858DAB611}">
      <dgm:prSet/>
      <dgm:spPr/>
      <dgm:t>
        <a:bodyPr/>
        <a:lstStyle/>
        <a:p>
          <a:endParaRPr lang="es-ES"/>
        </a:p>
      </dgm:t>
    </dgm:pt>
    <dgm:pt modelId="{D45815D8-C749-4A71-9D23-27BAAA488C2A}">
      <dgm:prSet/>
      <dgm:spPr/>
      <dgm:t>
        <a:bodyPr/>
        <a:lstStyle/>
        <a:p>
          <a:r>
            <a:rPr lang="es-ES" dirty="0" smtClean="0"/>
            <a:t>Análisis del proceso</a:t>
          </a:r>
          <a:endParaRPr lang="es-ES" dirty="0"/>
        </a:p>
      </dgm:t>
    </dgm:pt>
    <dgm:pt modelId="{BA36A6C2-E5C4-408A-AD58-0CDA113D766D}" type="parTrans" cxnId="{179E3EDE-0427-4F91-94E8-49C5AD7119D6}">
      <dgm:prSet/>
      <dgm:spPr/>
      <dgm:t>
        <a:bodyPr/>
        <a:lstStyle/>
        <a:p>
          <a:endParaRPr lang="es-ES"/>
        </a:p>
      </dgm:t>
    </dgm:pt>
    <dgm:pt modelId="{E5C1911F-B7A4-4E43-AA73-FA02B4CEAE48}" type="sibTrans" cxnId="{179E3EDE-0427-4F91-94E8-49C5AD7119D6}">
      <dgm:prSet/>
      <dgm:spPr/>
      <dgm:t>
        <a:bodyPr/>
        <a:lstStyle/>
        <a:p>
          <a:endParaRPr lang="es-ES"/>
        </a:p>
      </dgm:t>
    </dgm:pt>
    <dgm:pt modelId="{E1385C46-6401-4E1E-A5C7-E84AE651C268}">
      <dgm:prSet/>
      <dgm:spPr/>
      <dgm:t>
        <a:bodyPr/>
        <a:lstStyle/>
        <a:p>
          <a:r>
            <a:rPr lang="es-PE" dirty="0" smtClean="0"/>
            <a:t>la resolución de la situación, los efectos de las decisiones adoptadas, la actuación de los personajes representados, reflexión sobre los temas teóricos vinculados al caso.</a:t>
          </a:r>
          <a:endParaRPr lang="es-ES" dirty="0"/>
        </a:p>
      </dgm:t>
    </dgm:pt>
    <dgm:pt modelId="{781EFC5B-96BB-4B1A-8F2C-A66889BDC4A9}" type="parTrans" cxnId="{0D59FE4F-AE43-4552-8E5C-2B1C0045DE69}">
      <dgm:prSet/>
      <dgm:spPr/>
      <dgm:t>
        <a:bodyPr/>
        <a:lstStyle/>
        <a:p>
          <a:endParaRPr lang="es-ES"/>
        </a:p>
      </dgm:t>
    </dgm:pt>
    <dgm:pt modelId="{E4DC550E-8AB9-4C46-8260-43654BE37942}" type="sibTrans" cxnId="{0D59FE4F-AE43-4552-8E5C-2B1C0045DE69}">
      <dgm:prSet/>
      <dgm:spPr/>
      <dgm:t>
        <a:bodyPr/>
        <a:lstStyle/>
        <a:p>
          <a:endParaRPr lang="es-ES"/>
        </a:p>
      </dgm:t>
    </dgm:pt>
    <dgm:pt modelId="{6738DF54-F5EE-4F80-9EF2-314C5F602650}" type="pres">
      <dgm:prSet presAssocID="{855CD363-1EDA-4BF3-9947-FE907E81D9A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F29BBAB6-644B-4388-861F-63332786787A}" type="pres">
      <dgm:prSet presAssocID="{49701C6C-7DC4-4193-9046-ED61E301499D}" presName="linNode" presStyleCnt="0"/>
      <dgm:spPr/>
    </dgm:pt>
    <dgm:pt modelId="{7725D745-121C-41D1-A07B-6D48C6F34C85}" type="pres">
      <dgm:prSet presAssocID="{49701C6C-7DC4-4193-9046-ED61E301499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D39D8C-1C44-4A7E-A2CE-F02B1FF8CB06}" type="pres">
      <dgm:prSet presAssocID="{49701C6C-7DC4-4193-9046-ED61E301499D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660037-5F68-43C8-9765-906A6BD0D3C8}" type="pres">
      <dgm:prSet presAssocID="{22362A01-4C7F-46EC-BF69-1B6B5998C5D6}" presName="sp" presStyleCnt="0"/>
      <dgm:spPr/>
    </dgm:pt>
    <dgm:pt modelId="{91AE9278-DBBB-4668-AC6B-EBDC7DCE7298}" type="pres">
      <dgm:prSet presAssocID="{C611F4C7-728D-4033-98E8-0D29B58C6ADB}" presName="linNode" presStyleCnt="0"/>
      <dgm:spPr/>
    </dgm:pt>
    <dgm:pt modelId="{966E57D8-D8A2-45FF-B2B3-ADCC16EF6890}" type="pres">
      <dgm:prSet presAssocID="{C611F4C7-728D-4033-98E8-0D29B58C6ADB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4EE44D-1D32-473C-8D90-C840C6EA270C}" type="pres">
      <dgm:prSet presAssocID="{C611F4C7-728D-4033-98E8-0D29B58C6ADB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D4140F-C10A-4FFB-B883-718E0C1135FC}" type="pres">
      <dgm:prSet presAssocID="{0CE2B39A-3875-4718-AF98-2EFAAC90059A}" presName="sp" presStyleCnt="0"/>
      <dgm:spPr/>
    </dgm:pt>
    <dgm:pt modelId="{AEF6CE0B-0E22-4BBD-BD12-F404C9175067}" type="pres">
      <dgm:prSet presAssocID="{FFD43D3E-9FDC-407A-BA2A-EA6CEC7542E5}" presName="linNode" presStyleCnt="0"/>
      <dgm:spPr/>
    </dgm:pt>
    <dgm:pt modelId="{87489BD1-BAAE-476B-9544-326E72959045}" type="pres">
      <dgm:prSet presAssocID="{FFD43D3E-9FDC-407A-BA2A-EA6CEC7542E5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B9CE9A-A99D-4352-A8A9-9BC004F50F53}" type="pres">
      <dgm:prSet presAssocID="{FFD43D3E-9FDC-407A-BA2A-EA6CEC7542E5}" presName="descendantText" presStyleLbl="alignAccFollowNode1" presStyleIdx="2" presStyleCnt="4" custLinFactNeighborX="-174" custLinFactNeighborY="26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802825-A327-4940-B8FE-EFA0CFAC4702}" type="pres">
      <dgm:prSet presAssocID="{9E7CA722-EF1C-45DE-9715-115416239D37}" presName="sp" presStyleCnt="0"/>
      <dgm:spPr/>
    </dgm:pt>
    <dgm:pt modelId="{1DD4F263-116C-4C67-A014-D35F88BF2F30}" type="pres">
      <dgm:prSet presAssocID="{D45815D8-C749-4A71-9D23-27BAAA488C2A}" presName="linNode" presStyleCnt="0"/>
      <dgm:spPr/>
    </dgm:pt>
    <dgm:pt modelId="{3D5F188B-3225-497F-B85A-C449E0ACC4D1}" type="pres">
      <dgm:prSet presAssocID="{D45815D8-C749-4A71-9D23-27BAAA488C2A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003E1A-1B32-4E15-AE7C-1BE2DE67B361}" type="pres">
      <dgm:prSet presAssocID="{D45815D8-C749-4A71-9D23-27BAAA488C2A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87728E6-0A3F-4F93-BC59-1B8395E95B13}" type="presOf" srcId="{81566B80-AB25-4223-9DD9-94B2FD6F8F8A}" destId="{20B9CE9A-A99D-4352-A8A9-9BC004F50F53}" srcOrd="0" destOrd="0" presId="urn:microsoft.com/office/officeart/2005/8/layout/vList5"/>
    <dgm:cxn modelId="{99CF76CD-61D8-447B-8A5E-D5B3D668B467}" type="presOf" srcId="{7B3912B4-FB55-4BF0-BDA9-094E06D20EEC}" destId="{1DD39D8C-1C44-4A7E-A2CE-F02B1FF8CB06}" srcOrd="0" destOrd="0" presId="urn:microsoft.com/office/officeart/2005/8/layout/vList5"/>
    <dgm:cxn modelId="{F79A1347-843A-42B3-AD64-704C447A83AA}" srcId="{49701C6C-7DC4-4193-9046-ED61E301499D}" destId="{7B3912B4-FB55-4BF0-BDA9-094E06D20EEC}" srcOrd="0" destOrd="0" parTransId="{470B78B1-4554-4313-9948-A3DFD974FDFD}" sibTransId="{DCF7A119-4370-4222-9D7F-3F101220298F}"/>
    <dgm:cxn modelId="{E7CA2731-2F76-4FEE-9FF0-1F5F92D1EB22}" type="presOf" srcId="{49701C6C-7DC4-4193-9046-ED61E301499D}" destId="{7725D745-121C-41D1-A07B-6D48C6F34C85}" srcOrd="0" destOrd="0" presId="urn:microsoft.com/office/officeart/2005/8/layout/vList5"/>
    <dgm:cxn modelId="{7956A3E2-30E2-4303-9A1F-CFE6E440B7BC}" srcId="{855CD363-1EDA-4BF3-9947-FE907E81D9A5}" destId="{FFD43D3E-9FDC-407A-BA2A-EA6CEC7542E5}" srcOrd="2" destOrd="0" parTransId="{7002453C-6820-4F5A-A537-55E0B3B2EDC6}" sibTransId="{9E7CA722-EF1C-45DE-9715-115416239D37}"/>
    <dgm:cxn modelId="{4D1BF496-66BF-4553-9F73-01E5501AD197}" type="presOf" srcId="{D45815D8-C749-4A71-9D23-27BAAA488C2A}" destId="{3D5F188B-3225-497F-B85A-C449E0ACC4D1}" srcOrd="0" destOrd="0" presId="urn:microsoft.com/office/officeart/2005/8/layout/vList5"/>
    <dgm:cxn modelId="{25948649-2617-412C-8E81-1843C7FDA3DA}" srcId="{C611F4C7-728D-4033-98E8-0D29B58C6ADB}" destId="{E1570B27-FCB5-49FC-8A71-A389F1F3E59D}" srcOrd="0" destOrd="0" parTransId="{3B9496E4-CC2E-4CC0-ACF5-D90C26D1130F}" sibTransId="{241058C0-0EFF-4DE7-BB47-BC8832C49461}"/>
    <dgm:cxn modelId="{0769BC9D-E2A2-449C-A535-5959AF7B5F59}" type="presOf" srcId="{E1385C46-6401-4E1E-A5C7-E84AE651C268}" destId="{45003E1A-1B32-4E15-AE7C-1BE2DE67B361}" srcOrd="0" destOrd="0" presId="urn:microsoft.com/office/officeart/2005/8/layout/vList5"/>
    <dgm:cxn modelId="{A38BEBCC-5DCD-4453-B819-7C5496004C4A}" type="presOf" srcId="{E1570B27-FCB5-49FC-8A71-A389F1F3E59D}" destId="{994EE44D-1D32-473C-8D90-C840C6EA270C}" srcOrd="0" destOrd="0" presId="urn:microsoft.com/office/officeart/2005/8/layout/vList5"/>
    <dgm:cxn modelId="{D720A5DF-58F2-4127-90F6-AECF6C5B2FE3}" srcId="{855CD363-1EDA-4BF3-9947-FE907E81D9A5}" destId="{C611F4C7-728D-4033-98E8-0D29B58C6ADB}" srcOrd="1" destOrd="0" parTransId="{A7700DED-5E43-4183-9EFD-532EAD2D12E7}" sibTransId="{0CE2B39A-3875-4718-AF98-2EFAAC90059A}"/>
    <dgm:cxn modelId="{D3A9428A-6B3D-4A95-ADD3-1CEC924E02FC}" type="presOf" srcId="{FFD43D3E-9FDC-407A-BA2A-EA6CEC7542E5}" destId="{87489BD1-BAAE-476B-9544-326E72959045}" srcOrd="0" destOrd="0" presId="urn:microsoft.com/office/officeart/2005/8/layout/vList5"/>
    <dgm:cxn modelId="{179E3EDE-0427-4F91-94E8-49C5AD7119D6}" srcId="{855CD363-1EDA-4BF3-9947-FE907E81D9A5}" destId="{D45815D8-C749-4A71-9D23-27BAAA488C2A}" srcOrd="3" destOrd="0" parTransId="{BA36A6C2-E5C4-408A-AD58-0CDA113D766D}" sibTransId="{E5C1911F-B7A4-4E43-AA73-FA02B4CEAE48}"/>
    <dgm:cxn modelId="{10BB89F4-BC5D-4710-964F-DEDFA755E7E9}" srcId="{855CD363-1EDA-4BF3-9947-FE907E81D9A5}" destId="{49701C6C-7DC4-4193-9046-ED61E301499D}" srcOrd="0" destOrd="0" parTransId="{FBED2B0B-7C4F-4BDF-A726-2E0308DF6EBF}" sibTransId="{22362A01-4C7F-46EC-BF69-1B6B5998C5D6}"/>
    <dgm:cxn modelId="{324BA3F6-2461-4602-8243-FFE98A5559BC}" type="presOf" srcId="{C611F4C7-728D-4033-98E8-0D29B58C6ADB}" destId="{966E57D8-D8A2-45FF-B2B3-ADCC16EF6890}" srcOrd="0" destOrd="0" presId="urn:microsoft.com/office/officeart/2005/8/layout/vList5"/>
    <dgm:cxn modelId="{ED67EA61-692E-4EA0-93B5-F2FACFF7EB4C}" type="presOf" srcId="{855CD363-1EDA-4BF3-9947-FE907E81D9A5}" destId="{6738DF54-F5EE-4F80-9EF2-314C5F602650}" srcOrd="0" destOrd="0" presId="urn:microsoft.com/office/officeart/2005/8/layout/vList5"/>
    <dgm:cxn modelId="{0D59FE4F-AE43-4552-8E5C-2B1C0045DE69}" srcId="{D45815D8-C749-4A71-9D23-27BAAA488C2A}" destId="{E1385C46-6401-4E1E-A5C7-E84AE651C268}" srcOrd="0" destOrd="0" parTransId="{781EFC5B-96BB-4B1A-8F2C-A66889BDC4A9}" sibTransId="{E4DC550E-8AB9-4C46-8260-43654BE37942}"/>
    <dgm:cxn modelId="{5DBA3D22-5A3B-42F7-9C97-67E858DAB611}" srcId="{FFD43D3E-9FDC-407A-BA2A-EA6CEC7542E5}" destId="{81566B80-AB25-4223-9DD9-94B2FD6F8F8A}" srcOrd="0" destOrd="0" parTransId="{4907CB20-712E-4817-B149-6BF8D4EC4B3A}" sibTransId="{8402440D-109E-43D1-9B56-73999DD72676}"/>
    <dgm:cxn modelId="{09A2BC2F-E419-4C2E-B46E-EBEBC5D9C3CA}" type="presParOf" srcId="{6738DF54-F5EE-4F80-9EF2-314C5F602650}" destId="{F29BBAB6-644B-4388-861F-63332786787A}" srcOrd="0" destOrd="0" presId="urn:microsoft.com/office/officeart/2005/8/layout/vList5"/>
    <dgm:cxn modelId="{6B6C2486-91D4-4FA1-BAE7-0DF7BD8F09BA}" type="presParOf" srcId="{F29BBAB6-644B-4388-861F-63332786787A}" destId="{7725D745-121C-41D1-A07B-6D48C6F34C85}" srcOrd="0" destOrd="0" presId="urn:microsoft.com/office/officeart/2005/8/layout/vList5"/>
    <dgm:cxn modelId="{4A0CF745-BFD0-433A-B08A-FE6478AC370A}" type="presParOf" srcId="{F29BBAB6-644B-4388-861F-63332786787A}" destId="{1DD39D8C-1C44-4A7E-A2CE-F02B1FF8CB06}" srcOrd="1" destOrd="0" presId="urn:microsoft.com/office/officeart/2005/8/layout/vList5"/>
    <dgm:cxn modelId="{DA012844-33D8-40D2-94A5-3485F16FDE78}" type="presParOf" srcId="{6738DF54-F5EE-4F80-9EF2-314C5F602650}" destId="{D9660037-5F68-43C8-9765-906A6BD0D3C8}" srcOrd="1" destOrd="0" presId="urn:microsoft.com/office/officeart/2005/8/layout/vList5"/>
    <dgm:cxn modelId="{77776EF4-7933-4CD1-936B-313016A07DF1}" type="presParOf" srcId="{6738DF54-F5EE-4F80-9EF2-314C5F602650}" destId="{91AE9278-DBBB-4668-AC6B-EBDC7DCE7298}" srcOrd="2" destOrd="0" presId="urn:microsoft.com/office/officeart/2005/8/layout/vList5"/>
    <dgm:cxn modelId="{B19983BF-66E2-480C-A46D-3707363F8B27}" type="presParOf" srcId="{91AE9278-DBBB-4668-AC6B-EBDC7DCE7298}" destId="{966E57D8-D8A2-45FF-B2B3-ADCC16EF6890}" srcOrd="0" destOrd="0" presId="urn:microsoft.com/office/officeart/2005/8/layout/vList5"/>
    <dgm:cxn modelId="{6BCCD2D9-95E5-4C6D-814F-19E73BA6CEAF}" type="presParOf" srcId="{91AE9278-DBBB-4668-AC6B-EBDC7DCE7298}" destId="{994EE44D-1D32-473C-8D90-C840C6EA270C}" srcOrd="1" destOrd="0" presId="urn:microsoft.com/office/officeart/2005/8/layout/vList5"/>
    <dgm:cxn modelId="{187E3CAD-9AB8-4443-9325-37C4C77972CD}" type="presParOf" srcId="{6738DF54-F5EE-4F80-9EF2-314C5F602650}" destId="{03D4140F-C10A-4FFB-B883-718E0C1135FC}" srcOrd="3" destOrd="0" presId="urn:microsoft.com/office/officeart/2005/8/layout/vList5"/>
    <dgm:cxn modelId="{02ECCE7A-DE81-4E08-8CDB-304C158BC312}" type="presParOf" srcId="{6738DF54-F5EE-4F80-9EF2-314C5F602650}" destId="{AEF6CE0B-0E22-4BBD-BD12-F404C9175067}" srcOrd="4" destOrd="0" presId="urn:microsoft.com/office/officeart/2005/8/layout/vList5"/>
    <dgm:cxn modelId="{5595AD73-FA9E-4A8F-BA41-39F373309436}" type="presParOf" srcId="{AEF6CE0B-0E22-4BBD-BD12-F404C9175067}" destId="{87489BD1-BAAE-476B-9544-326E72959045}" srcOrd="0" destOrd="0" presId="urn:microsoft.com/office/officeart/2005/8/layout/vList5"/>
    <dgm:cxn modelId="{9A6F7108-4F6E-4905-B816-59D706418C12}" type="presParOf" srcId="{AEF6CE0B-0E22-4BBD-BD12-F404C9175067}" destId="{20B9CE9A-A99D-4352-A8A9-9BC004F50F53}" srcOrd="1" destOrd="0" presId="urn:microsoft.com/office/officeart/2005/8/layout/vList5"/>
    <dgm:cxn modelId="{D59F3E6C-CA2D-4D26-AB35-F53063DEF273}" type="presParOf" srcId="{6738DF54-F5EE-4F80-9EF2-314C5F602650}" destId="{4F802825-A327-4940-B8FE-EFA0CFAC4702}" srcOrd="5" destOrd="0" presId="urn:microsoft.com/office/officeart/2005/8/layout/vList5"/>
    <dgm:cxn modelId="{EEC444AD-9B40-4CE0-B168-1B89B7A6D064}" type="presParOf" srcId="{6738DF54-F5EE-4F80-9EF2-314C5F602650}" destId="{1DD4F263-116C-4C67-A014-D35F88BF2F30}" srcOrd="6" destOrd="0" presId="urn:microsoft.com/office/officeart/2005/8/layout/vList5"/>
    <dgm:cxn modelId="{8965AE16-CEF5-4687-A164-7991C0F9E77F}" type="presParOf" srcId="{1DD4F263-116C-4C67-A014-D35F88BF2F30}" destId="{3D5F188B-3225-497F-B85A-C449E0ACC4D1}" srcOrd="0" destOrd="0" presId="urn:microsoft.com/office/officeart/2005/8/layout/vList5"/>
    <dgm:cxn modelId="{19DD94C2-ABA5-4FAE-9468-57721786258B}" type="presParOf" srcId="{1DD4F263-116C-4C67-A014-D35F88BF2F30}" destId="{45003E1A-1B32-4E15-AE7C-1BE2DE67B36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CD1B9-38E7-48FC-A5D3-DB0279BB39BB}">
      <dsp:nvSpPr>
        <dsp:cNvPr id="0" name=""/>
        <dsp:cNvSpPr/>
      </dsp:nvSpPr>
      <dsp:spPr>
        <a:xfrm>
          <a:off x="0" y="1118762"/>
          <a:ext cx="4857784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200" kern="1200" dirty="0" smtClean="0"/>
            <a:t>Método de Casos</a:t>
          </a:r>
          <a:endParaRPr lang="es-PE" sz="3200" kern="1200" dirty="0"/>
        </a:p>
      </dsp:txBody>
      <dsp:txXfrm>
        <a:off x="59399" y="1178161"/>
        <a:ext cx="4738986" cy="1098002"/>
      </dsp:txXfrm>
    </dsp:sp>
    <dsp:sp modelId="{B7E1058E-1BFD-4AC0-91B6-B130AA2B45C1}">
      <dsp:nvSpPr>
        <dsp:cNvPr id="0" name=""/>
        <dsp:cNvSpPr/>
      </dsp:nvSpPr>
      <dsp:spPr>
        <a:xfrm>
          <a:off x="0" y="2335562"/>
          <a:ext cx="4857784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235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s-PE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PE" sz="2000" kern="1200" dirty="0" smtClean="0"/>
            <a:t>Una alternativa didáctica para el aprendizaje y la enseñanza</a:t>
          </a:r>
          <a:endParaRPr lang="es-PE" sz="2000" kern="1200" dirty="0"/>
        </a:p>
      </dsp:txBody>
      <dsp:txXfrm>
        <a:off x="0" y="2335562"/>
        <a:ext cx="4857784" cy="1076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B7248-1CE5-41E8-A4C9-7F39998668CA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A4B88-5187-48D3-8AA9-6D0DC6334E25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4233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962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F694CAE-7B77-4182-B361-0BDD2F532052}" type="slidenum">
              <a:rPr lang="es-PE" smtClean="0"/>
              <a:pPr eaLnBrk="1" hangingPunct="1"/>
              <a:t>3</a:t>
            </a:fld>
            <a:endParaRPr lang="es-PE" smtClean="0"/>
          </a:p>
        </p:txBody>
      </p:sp>
    </p:spTree>
    <p:extLst>
      <p:ext uri="{BB962C8B-B14F-4D97-AF65-F5344CB8AC3E}">
        <p14:creationId xmlns:p14="http://schemas.microsoft.com/office/powerpoint/2010/main" val="2241383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972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65E9E2C-3E05-4CBE-8DFA-21995BE9464E}" type="slidenum">
              <a:rPr lang="es-PE" smtClean="0"/>
              <a:pPr eaLnBrk="1" hangingPunct="1"/>
              <a:t>4</a:t>
            </a:fld>
            <a:endParaRPr lang="es-PE" smtClean="0"/>
          </a:p>
        </p:txBody>
      </p:sp>
    </p:spTree>
    <p:extLst>
      <p:ext uri="{BB962C8B-B14F-4D97-AF65-F5344CB8AC3E}">
        <p14:creationId xmlns:p14="http://schemas.microsoft.com/office/powerpoint/2010/main" val="504353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993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C24D9E6-8516-424E-ABC6-0E0A5422323B}" type="slidenum">
              <a:rPr lang="es-PE" smtClean="0"/>
              <a:pPr eaLnBrk="1" hangingPunct="1"/>
              <a:t>5</a:t>
            </a:fld>
            <a:endParaRPr lang="es-PE" smtClean="0"/>
          </a:p>
        </p:txBody>
      </p:sp>
    </p:spTree>
    <p:extLst>
      <p:ext uri="{BB962C8B-B14F-4D97-AF65-F5344CB8AC3E}">
        <p14:creationId xmlns:p14="http://schemas.microsoft.com/office/powerpoint/2010/main" val="1308855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4508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6433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336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25528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0339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74565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609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1405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95061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31214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75592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0503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21884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28501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52098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36775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26156-2CE9-407E-9532-BEAA58BDA8ED}" type="datetimeFigureOut">
              <a:rPr lang="es-PE" smtClean="0"/>
              <a:pPr/>
              <a:t>13/05/2017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EAA5A17-F57D-4697-911D-71CD471ECFA1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9381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 smtClean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542540"/>
              </p:ext>
            </p:extLst>
          </p:nvPr>
        </p:nvGraphicFramePr>
        <p:xfrm>
          <a:off x="2214546" y="1600200"/>
          <a:ext cx="4857784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s-PE" altLang="en-US" sz="1600" b="1" dirty="0" smtClean="0"/>
              <a:t>Universidad Peruana Cayetano Heredia</a:t>
            </a:r>
            <a:endParaRPr lang="es-PE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95468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589199" cy="1080120"/>
          </a:xfrm>
        </p:spPr>
        <p:txBody>
          <a:bodyPr>
            <a:normAutofit fontScale="90000"/>
          </a:bodyPr>
          <a:lstStyle/>
          <a:p>
            <a:r>
              <a:rPr lang="es-PE" dirty="0"/>
              <a:t>Casos centrados en el estudio de situaciones</a:t>
            </a:r>
            <a:br>
              <a:rPr lang="es-PE" dirty="0"/>
            </a:br>
            <a:endParaRPr lang="es-PE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2776"/>
            <a:ext cx="9144835" cy="54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94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313" y="1772815"/>
            <a:ext cx="8686800" cy="4656559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es-PE" dirty="0" smtClean="0"/>
              <a:t>Casos centrados en el análisis crítico de decisiones tomadas</a:t>
            </a:r>
          </a:p>
          <a:p>
            <a:pPr lvl="1" algn="just">
              <a:defRPr/>
            </a:pPr>
            <a:r>
              <a:rPr lang="es-PE" sz="1800" dirty="0" smtClean="0"/>
              <a:t>Objeto:</a:t>
            </a:r>
          </a:p>
          <a:p>
            <a:pPr lvl="2" algn="just">
              <a:defRPr/>
            </a:pPr>
            <a:r>
              <a:rPr lang="es-PE" sz="1800" dirty="0" smtClean="0"/>
              <a:t>Emitan un juicio crítico sobre las decisiones adoptadas por un individuo o un grupo para la solución de problemas reales o verosímiles. </a:t>
            </a:r>
          </a:p>
          <a:p>
            <a:pPr lvl="1" algn="just">
              <a:defRPr/>
            </a:pPr>
            <a:r>
              <a:rPr lang="es-PE" sz="1800" dirty="0" smtClean="0"/>
              <a:t>La situación:</a:t>
            </a:r>
          </a:p>
          <a:p>
            <a:pPr lvl="2" algn="just">
              <a:defRPr/>
            </a:pPr>
            <a:r>
              <a:rPr lang="es-PE" sz="1800" dirty="0" smtClean="0"/>
              <a:t>Presenta de manera minuciosa el proceso seguido y las estrategias empleadas en la solución del problema, la información disponible, el contexto en el que se planteó el problema, las circunstancias personales de los personajes implicados, proporcionando más realismo y tensión al caso</a:t>
            </a:r>
            <a:endParaRPr lang="es-ES" sz="1800" dirty="0"/>
          </a:p>
        </p:txBody>
      </p:sp>
      <p:grpSp>
        <p:nvGrpSpPr>
          <p:cNvPr id="38916" name="4 Grupo"/>
          <p:cNvGrpSpPr>
            <a:grpSpLocks/>
          </p:cNvGrpSpPr>
          <p:nvPr/>
        </p:nvGrpSpPr>
        <p:grpSpPr bwMode="auto">
          <a:xfrm>
            <a:off x="571500" y="428625"/>
            <a:ext cx="5761038" cy="827088"/>
            <a:chOff x="411480" y="435842"/>
            <a:chExt cx="5760720" cy="826560"/>
          </a:xfrm>
        </p:grpSpPr>
        <p:sp>
          <p:nvSpPr>
            <p:cNvPr id="6" name="5 Rectángulo redondeado"/>
            <p:cNvSpPr/>
            <p:nvPr/>
          </p:nvSpPr>
          <p:spPr>
            <a:xfrm>
              <a:off x="411480" y="435842"/>
              <a:ext cx="5760720" cy="826560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451166" y="475505"/>
              <a:ext cx="5681348" cy="7472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7742" tIns="0" rIns="217742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PE" sz="2800" dirty="0" smtClean="0"/>
                <a:t>2.1Casos </a:t>
              </a:r>
              <a:r>
                <a:rPr lang="es-PE" sz="2800" dirty="0"/>
                <a:t>de resolución de problemas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909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313" y="1844824"/>
            <a:ext cx="8229600" cy="3971776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es-PE" dirty="0" smtClean="0"/>
              <a:t>Casos centrados en el análisis crítico de decisiones tomadas</a:t>
            </a:r>
          </a:p>
          <a:p>
            <a:pPr lvl="1" algn="just">
              <a:defRPr/>
            </a:pPr>
            <a:r>
              <a:rPr lang="es-PE" sz="1800" dirty="0" smtClean="0"/>
              <a:t>En el proceso:</a:t>
            </a:r>
          </a:p>
          <a:p>
            <a:pPr lvl="2" algn="just">
              <a:defRPr/>
            </a:pPr>
            <a:r>
              <a:rPr lang="es-PE" sz="1800" dirty="0" smtClean="0"/>
              <a:t>Se trata normalmente de aplicar sobre el caso de una teoría o perspectiva estudiada previamente por los estudiantes. </a:t>
            </a:r>
          </a:p>
          <a:p>
            <a:pPr lvl="2" algn="just">
              <a:defRPr/>
            </a:pPr>
            <a:r>
              <a:rPr lang="es-PE" sz="1800" dirty="0" smtClean="0"/>
              <a:t>También se puede hacer pasar a los estudiantes por un análisis previo al conocimiento de la teoría, para contrastar así sus puntos de vista en un segundo análisis, tras el estudio de la misma. </a:t>
            </a:r>
            <a:endParaRPr lang="es-ES" sz="1800" dirty="0"/>
          </a:p>
        </p:txBody>
      </p:sp>
      <p:grpSp>
        <p:nvGrpSpPr>
          <p:cNvPr id="39940" name="4 Grupo"/>
          <p:cNvGrpSpPr>
            <a:grpSpLocks/>
          </p:cNvGrpSpPr>
          <p:nvPr/>
        </p:nvGrpSpPr>
        <p:grpSpPr bwMode="auto">
          <a:xfrm>
            <a:off x="571500" y="428625"/>
            <a:ext cx="5761038" cy="827088"/>
            <a:chOff x="411480" y="435842"/>
            <a:chExt cx="5760720" cy="826560"/>
          </a:xfrm>
        </p:grpSpPr>
        <p:sp>
          <p:nvSpPr>
            <p:cNvPr id="6" name="5 Rectángulo redondeado"/>
            <p:cNvSpPr/>
            <p:nvPr/>
          </p:nvSpPr>
          <p:spPr>
            <a:xfrm>
              <a:off x="411480" y="435842"/>
              <a:ext cx="5760720" cy="826560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451166" y="475505"/>
              <a:ext cx="5681348" cy="7472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7742" tIns="0" rIns="217742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PE" sz="2800" dirty="0" smtClean="0"/>
                <a:t>2.1Casos </a:t>
              </a:r>
              <a:r>
                <a:rPr lang="es-PE" sz="2800" dirty="0"/>
                <a:t>de resolución de problemas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156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PE" altLang="en-US" smtClean="0"/>
              <a:t>Angelica Tapia</a:t>
            </a:r>
            <a:endParaRPr lang="es-PE" altLang="en-US"/>
          </a:p>
        </p:txBody>
      </p:sp>
      <p:grpSp>
        <p:nvGrpSpPr>
          <p:cNvPr id="40964" name="4 Grupo"/>
          <p:cNvGrpSpPr>
            <a:grpSpLocks/>
          </p:cNvGrpSpPr>
          <p:nvPr/>
        </p:nvGrpSpPr>
        <p:grpSpPr bwMode="auto">
          <a:xfrm>
            <a:off x="571500" y="428625"/>
            <a:ext cx="5761038" cy="827088"/>
            <a:chOff x="411480" y="435842"/>
            <a:chExt cx="5760720" cy="826560"/>
          </a:xfrm>
        </p:grpSpPr>
        <p:sp>
          <p:nvSpPr>
            <p:cNvPr id="6" name="5 Rectángulo redondeado"/>
            <p:cNvSpPr/>
            <p:nvPr/>
          </p:nvSpPr>
          <p:spPr>
            <a:xfrm>
              <a:off x="411480" y="435842"/>
              <a:ext cx="5760720" cy="826560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451166" y="475505"/>
              <a:ext cx="5681348" cy="7472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7742" tIns="0" rIns="217742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PE" sz="2800" dirty="0" smtClean="0"/>
                <a:t>2.1Casos </a:t>
              </a:r>
              <a:r>
                <a:rPr lang="es-PE" sz="2800" dirty="0"/>
                <a:t>de resolución de problemas</a:t>
              </a:r>
            </a:p>
          </p:txBody>
        </p:sp>
      </p:grp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0768"/>
            <a:ext cx="9144000" cy="551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61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900613"/>
          </a:xfrm>
        </p:spPr>
        <p:txBody>
          <a:bodyPr>
            <a:normAutofit/>
          </a:bodyPr>
          <a:lstStyle/>
          <a:p>
            <a:pPr lvl="1" algn="just">
              <a:defRPr/>
            </a:pPr>
            <a:r>
              <a:rPr lang="es-PE" dirty="0" smtClean="0">
                <a:ea typeface="+mn-ea"/>
                <a:cs typeface="+mn-cs"/>
              </a:rPr>
              <a:t>Objeto:</a:t>
            </a:r>
          </a:p>
          <a:p>
            <a:pPr lvl="2" algn="just">
              <a:defRPr/>
            </a:pPr>
            <a:r>
              <a:rPr lang="es-PE" dirty="0" smtClean="0">
                <a:ea typeface="+mn-ea"/>
                <a:cs typeface="+mn-cs"/>
              </a:rPr>
              <a:t>Analizar una situación problemática y resolverla.</a:t>
            </a:r>
          </a:p>
          <a:p>
            <a:pPr lvl="1" algn="just">
              <a:defRPr/>
            </a:pPr>
            <a:r>
              <a:rPr lang="es-PE" dirty="0" smtClean="0">
                <a:ea typeface="+mn-ea"/>
                <a:cs typeface="+mn-cs"/>
              </a:rPr>
              <a:t>La situación:</a:t>
            </a:r>
          </a:p>
          <a:p>
            <a:pPr lvl="2" algn="just">
              <a:defRPr/>
            </a:pPr>
            <a:r>
              <a:rPr lang="es-PE" dirty="0" smtClean="0">
                <a:ea typeface="+mn-ea"/>
                <a:cs typeface="+mn-cs"/>
              </a:rPr>
              <a:t>El contexto puede estar descrito minuciosamente</a:t>
            </a:r>
          </a:p>
          <a:p>
            <a:pPr lvl="2" algn="just">
              <a:defRPr/>
            </a:pPr>
            <a:r>
              <a:rPr lang="es-PE" dirty="0" smtClean="0">
                <a:ea typeface="+mn-ea"/>
                <a:cs typeface="+mn-cs"/>
              </a:rPr>
              <a:t>Otras veces preparado de antemano en pequeñas piezas de información donde los alumnos detectan la necesidad de dicha información y la solicitan al profesor. </a:t>
            </a:r>
          </a:p>
          <a:p>
            <a:pPr lvl="1" algn="just">
              <a:defRPr/>
            </a:pPr>
            <a:r>
              <a:rPr lang="es-PE" sz="2000" dirty="0" smtClean="0">
                <a:ea typeface="+mn-ea"/>
                <a:cs typeface="+mn-cs"/>
              </a:rPr>
              <a:t>Se hace más inductivo, el alumno se ve obligado a decidir la información que será necesaria para llegar a una decisión, y el orden en que deberá recabarla. </a:t>
            </a:r>
          </a:p>
          <a:p>
            <a:pPr lvl="1" algn="just">
              <a:defRPr/>
            </a:pPr>
            <a:r>
              <a:rPr lang="es-PE" sz="2000" dirty="0" smtClean="0">
                <a:ea typeface="+mn-ea"/>
                <a:cs typeface="+mn-cs"/>
              </a:rPr>
              <a:t>Deberán identificar y jerarquizar los problemas contenidos en el caso, en razón de importancia o urgencia con que se plantean en el contexto específico del caso</a:t>
            </a:r>
            <a:endParaRPr lang="es-ES" sz="2000" dirty="0"/>
          </a:p>
        </p:txBody>
      </p:sp>
      <p:grpSp>
        <p:nvGrpSpPr>
          <p:cNvPr id="43012" name="4 Grupo"/>
          <p:cNvGrpSpPr>
            <a:grpSpLocks/>
          </p:cNvGrpSpPr>
          <p:nvPr/>
        </p:nvGrpSpPr>
        <p:grpSpPr bwMode="auto">
          <a:xfrm>
            <a:off x="571499" y="428625"/>
            <a:ext cx="7087403" cy="827088"/>
            <a:chOff x="411480" y="1705922"/>
            <a:chExt cx="5760720" cy="826560"/>
          </a:xfrm>
        </p:grpSpPr>
        <p:sp>
          <p:nvSpPr>
            <p:cNvPr id="6" name="5 Rectángulo redondeado"/>
            <p:cNvSpPr/>
            <p:nvPr/>
          </p:nvSpPr>
          <p:spPr>
            <a:xfrm>
              <a:off x="411480" y="1705922"/>
              <a:ext cx="5760720" cy="8265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2303808"/>
                <a:satOff val="-1142"/>
                <a:lumOff val="-2333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451166" y="1745585"/>
              <a:ext cx="5681348" cy="7472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7742" tIns="0" rIns="217742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PE" sz="2800" dirty="0" smtClean="0"/>
                <a:t>2.2Casos </a:t>
              </a:r>
              <a:r>
                <a:rPr lang="es-PE" sz="2800" dirty="0"/>
                <a:t>de resolución de problemas y toma de decisiones</a:t>
              </a:r>
              <a:endParaRPr lang="es-E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3735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2 Marcador de contenido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71487"/>
          </a:xfrm>
        </p:spPr>
        <p:txBody>
          <a:bodyPr>
            <a:normAutofit/>
          </a:bodyPr>
          <a:lstStyle/>
          <a:p>
            <a:pPr lvl="1"/>
            <a:r>
              <a:rPr lang="es-ES" smtClean="0"/>
              <a:t>En el proceso: (fases)</a:t>
            </a:r>
          </a:p>
          <a:p>
            <a:pPr lvl="1">
              <a:buFont typeface="Wingdings" pitchFamily="2" charset="2"/>
              <a:buNone/>
            </a:pPr>
            <a:endParaRPr lang="es-ES" smtClean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PE" altLang="en-US" smtClean="0"/>
              <a:t>Angelica Tapia</a:t>
            </a:r>
            <a:endParaRPr lang="es-PE" altLang="en-US"/>
          </a:p>
        </p:txBody>
      </p:sp>
      <p:grpSp>
        <p:nvGrpSpPr>
          <p:cNvPr id="44036" name="4 Grupo"/>
          <p:cNvGrpSpPr>
            <a:grpSpLocks/>
          </p:cNvGrpSpPr>
          <p:nvPr/>
        </p:nvGrpSpPr>
        <p:grpSpPr bwMode="auto">
          <a:xfrm>
            <a:off x="611188" y="468313"/>
            <a:ext cx="6769124" cy="827088"/>
            <a:chOff x="451166" y="1745585"/>
            <a:chExt cx="5905100" cy="826560"/>
          </a:xfrm>
        </p:grpSpPr>
        <p:sp>
          <p:nvSpPr>
            <p:cNvPr id="6" name="5 Rectángulo redondeado"/>
            <p:cNvSpPr/>
            <p:nvPr/>
          </p:nvSpPr>
          <p:spPr>
            <a:xfrm>
              <a:off x="595546" y="1745585"/>
              <a:ext cx="5760720" cy="8265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2303808"/>
                <a:satOff val="-1142"/>
                <a:lumOff val="-2333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451166" y="1745585"/>
              <a:ext cx="5681348" cy="7472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7742" tIns="0" rIns="217742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PE" sz="2800" dirty="0"/>
                <a:t>Casos de resolución de problemas y toma de decisiones</a:t>
              </a:r>
              <a:endParaRPr lang="es-ES" sz="2800" dirty="0"/>
            </a:p>
          </p:txBody>
        </p:sp>
      </p:grpSp>
      <p:graphicFrame>
        <p:nvGraphicFramePr>
          <p:cNvPr id="9" name="8 Diagrama"/>
          <p:cNvGraphicFramePr/>
          <p:nvPr/>
        </p:nvGraphicFramePr>
        <p:xfrm>
          <a:off x="571472" y="1857364"/>
          <a:ext cx="8286808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855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5" y="1412776"/>
            <a:ext cx="8066856" cy="4498446"/>
          </a:xfrm>
        </p:spPr>
        <p:txBody>
          <a:bodyPr>
            <a:normAutofit fontScale="92500" lnSpcReduction="20000"/>
          </a:bodyPr>
          <a:lstStyle/>
          <a:p>
            <a:pPr lvl="1">
              <a:defRPr/>
            </a:pPr>
            <a:r>
              <a:rPr lang="es-ES" sz="1900" dirty="0" smtClean="0"/>
              <a:t>El objeto</a:t>
            </a:r>
          </a:p>
          <a:p>
            <a:pPr lvl="2" algn="just">
              <a:defRPr/>
            </a:pPr>
            <a:r>
              <a:rPr lang="es-PE" sz="1900" dirty="0" smtClean="0"/>
              <a:t>En </a:t>
            </a:r>
            <a:r>
              <a:rPr lang="es-PE" sz="1900" dirty="0"/>
              <a:t>este tipo de casos </a:t>
            </a:r>
            <a:r>
              <a:rPr lang="es-PE" sz="1900" dirty="0" smtClean="0"/>
              <a:t>se pretende los siguiente:</a:t>
            </a:r>
          </a:p>
          <a:p>
            <a:pPr lvl="2" algn="just">
              <a:defRPr/>
            </a:pPr>
            <a:r>
              <a:rPr lang="es-PE" sz="1900" dirty="0" smtClean="0"/>
              <a:t> </a:t>
            </a:r>
            <a:r>
              <a:rPr lang="es-PE" sz="1900" dirty="0"/>
              <a:t>que </a:t>
            </a:r>
            <a:r>
              <a:rPr lang="es-PE" sz="1900" dirty="0" smtClean="0"/>
              <a:t>los sujetos </a:t>
            </a:r>
            <a:r>
              <a:rPr lang="es-PE" sz="1900" dirty="0"/>
              <a:t>estudien el relato, </a:t>
            </a:r>
            <a:endParaRPr lang="es-PE" sz="1900" dirty="0" smtClean="0"/>
          </a:p>
          <a:p>
            <a:pPr lvl="2" algn="just">
              <a:defRPr/>
            </a:pPr>
            <a:r>
              <a:rPr lang="es-PE" sz="1900" dirty="0" smtClean="0"/>
              <a:t>analicen </a:t>
            </a:r>
            <a:r>
              <a:rPr lang="es-PE" sz="1900" dirty="0"/>
              <a:t>las variables que caracterizan el ambiente en que </a:t>
            </a:r>
            <a:r>
              <a:rPr lang="es-PE" sz="1900" dirty="0" smtClean="0"/>
              <a:t>se desarrolla </a:t>
            </a:r>
            <a:r>
              <a:rPr lang="es-PE" sz="1900" dirty="0"/>
              <a:t>la situación, </a:t>
            </a:r>
            <a:endParaRPr lang="es-PE" sz="1900" dirty="0" smtClean="0"/>
          </a:p>
          <a:p>
            <a:pPr lvl="2" algn="just">
              <a:defRPr/>
            </a:pPr>
            <a:r>
              <a:rPr lang="es-PE" sz="1900" dirty="0" smtClean="0"/>
              <a:t>identifiquen </a:t>
            </a:r>
            <a:r>
              <a:rPr lang="es-PE" sz="1900" dirty="0"/>
              <a:t>los problemas y propongan soluciones </a:t>
            </a:r>
            <a:r>
              <a:rPr lang="es-PE" sz="1900" dirty="0" smtClean="0"/>
              <a:t>examinando imparcial </a:t>
            </a:r>
            <a:r>
              <a:rPr lang="es-PE" sz="1900" dirty="0"/>
              <a:t>y objetivamente los hechos y acontecimientos narrados, </a:t>
            </a:r>
            <a:endParaRPr lang="es-PE" sz="1900" dirty="0" smtClean="0"/>
          </a:p>
          <a:p>
            <a:pPr lvl="2" algn="just">
              <a:defRPr/>
            </a:pPr>
            <a:r>
              <a:rPr lang="es-PE" sz="1900" dirty="0"/>
              <a:t>E</a:t>
            </a:r>
            <a:r>
              <a:rPr lang="es-PE" sz="1900" dirty="0" smtClean="0"/>
              <a:t>specíficamente </a:t>
            </a:r>
            <a:r>
              <a:rPr lang="es-PE" sz="1900" dirty="0"/>
              <a:t>se busca que los participantes se coloquen dentro de la situación, </a:t>
            </a:r>
            <a:r>
              <a:rPr lang="es-PE" sz="1900" dirty="0" smtClean="0"/>
              <a:t>se involucren </a:t>
            </a:r>
            <a:r>
              <a:rPr lang="es-PE" sz="1900" dirty="0"/>
              <a:t>y participen activamente en el desarrollo del caso y tomen parte en </a:t>
            </a:r>
            <a:r>
              <a:rPr lang="es-PE" sz="1900" dirty="0" smtClean="0"/>
              <a:t>la dramatización </a:t>
            </a:r>
            <a:r>
              <a:rPr lang="es-PE" sz="1900" dirty="0"/>
              <a:t>de la situación, representando el papel de los personajes que </a:t>
            </a:r>
            <a:r>
              <a:rPr lang="es-PE" sz="1900" dirty="0" smtClean="0"/>
              <a:t>participan en </a:t>
            </a:r>
            <a:r>
              <a:rPr lang="es-PE" sz="1900" dirty="0"/>
              <a:t>el </a:t>
            </a:r>
            <a:r>
              <a:rPr lang="es-PE" sz="1900" dirty="0" smtClean="0"/>
              <a:t>relato. Es decir, que se coloquen dentro de la situación, se involucren y participen activamente en el desarrollo del caso y tomen parte en la dramatización de la situación, representando el papel de los personajes que participan en el caso.</a:t>
            </a:r>
          </a:p>
          <a:p>
            <a:pPr>
              <a:defRPr/>
            </a:pPr>
            <a:endParaRPr lang="es-ES" dirty="0"/>
          </a:p>
        </p:txBody>
      </p:sp>
      <p:grpSp>
        <p:nvGrpSpPr>
          <p:cNvPr id="46084" name="4 Grupo"/>
          <p:cNvGrpSpPr>
            <a:grpSpLocks/>
          </p:cNvGrpSpPr>
          <p:nvPr/>
        </p:nvGrpSpPr>
        <p:grpSpPr bwMode="auto">
          <a:xfrm>
            <a:off x="571500" y="428625"/>
            <a:ext cx="5761038" cy="827088"/>
            <a:chOff x="411480" y="2976002"/>
            <a:chExt cx="5760720" cy="826560"/>
          </a:xfrm>
        </p:grpSpPr>
        <p:sp>
          <p:nvSpPr>
            <p:cNvPr id="6" name="5 Rectángulo redondeado"/>
            <p:cNvSpPr/>
            <p:nvPr/>
          </p:nvSpPr>
          <p:spPr>
            <a:xfrm>
              <a:off x="411480" y="2976002"/>
              <a:ext cx="5760720" cy="8265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607616"/>
                <a:satOff val="-2283"/>
                <a:lumOff val="-46667"/>
                <a:alphaOff val="0"/>
              </a:schemeClr>
            </a:fillRef>
            <a:effectRef idx="0">
              <a:schemeClr val="accent5">
                <a:hueOff val="4607616"/>
                <a:satOff val="-2283"/>
                <a:lumOff val="-4666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451166" y="3015665"/>
              <a:ext cx="5681348" cy="7472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7742" tIns="0" rIns="217742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PE" sz="2800" dirty="0" smtClean="0"/>
                <a:t>3. Simulaciones </a:t>
              </a:r>
              <a:r>
                <a:rPr lang="es-PE" sz="2800" dirty="0"/>
                <a:t>y juegos de rol</a:t>
              </a:r>
              <a:endParaRPr lang="es-E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4360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2925"/>
          </a:xfrm>
        </p:spPr>
        <p:txBody>
          <a:bodyPr/>
          <a:lstStyle/>
          <a:p>
            <a:pPr lvl="1"/>
            <a:r>
              <a:rPr lang="es-ES" smtClean="0"/>
              <a:t>En el proceso: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PE" altLang="en-US" smtClean="0"/>
              <a:t>Angelica Tapia</a:t>
            </a:r>
            <a:endParaRPr lang="es-PE" altLang="en-US"/>
          </a:p>
        </p:txBody>
      </p:sp>
      <p:grpSp>
        <p:nvGrpSpPr>
          <p:cNvPr id="48132" name="4 Grupo"/>
          <p:cNvGrpSpPr>
            <a:grpSpLocks/>
          </p:cNvGrpSpPr>
          <p:nvPr/>
        </p:nvGrpSpPr>
        <p:grpSpPr bwMode="auto">
          <a:xfrm>
            <a:off x="571500" y="428625"/>
            <a:ext cx="5761038" cy="827088"/>
            <a:chOff x="411480" y="2976002"/>
            <a:chExt cx="5760720" cy="826560"/>
          </a:xfrm>
        </p:grpSpPr>
        <p:sp>
          <p:nvSpPr>
            <p:cNvPr id="6" name="5 Rectángulo redondeado"/>
            <p:cNvSpPr/>
            <p:nvPr/>
          </p:nvSpPr>
          <p:spPr>
            <a:xfrm>
              <a:off x="411480" y="2976002"/>
              <a:ext cx="5760720" cy="8265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4607616"/>
                <a:satOff val="-2283"/>
                <a:lumOff val="-46667"/>
                <a:alphaOff val="0"/>
              </a:schemeClr>
            </a:fillRef>
            <a:effectRef idx="0">
              <a:schemeClr val="accent5">
                <a:hueOff val="4607616"/>
                <a:satOff val="-2283"/>
                <a:lumOff val="-4666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451166" y="3015665"/>
              <a:ext cx="5681348" cy="7472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7742" tIns="0" rIns="217742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PE" sz="2800" dirty="0"/>
                <a:t>Simulaciones y juegos de rol</a:t>
              </a:r>
              <a:endParaRPr lang="es-ES" sz="2800" dirty="0"/>
            </a:p>
          </p:txBody>
        </p:sp>
      </p:grpSp>
      <p:graphicFrame>
        <p:nvGraphicFramePr>
          <p:cNvPr id="8" name="7 Diagrama"/>
          <p:cNvGraphicFramePr/>
          <p:nvPr/>
        </p:nvGraphicFramePr>
        <p:xfrm>
          <a:off x="1500166" y="2222520"/>
          <a:ext cx="74295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363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PE" dirty="0"/>
              <a:t>Metodología de </a:t>
            </a:r>
            <a:r>
              <a:rPr lang="es-PE" dirty="0" smtClean="0"/>
              <a:t>enseñanza académica </a:t>
            </a:r>
            <a:r>
              <a:rPr lang="es-PE" dirty="0"/>
              <a:t>y </a:t>
            </a:r>
            <a:r>
              <a:rPr lang="es-PE" dirty="0" smtClean="0"/>
              <a:t>capacitación </a:t>
            </a:r>
            <a:r>
              <a:rPr lang="es-PE" dirty="0"/>
              <a:t>relevantes para la práctica p</a:t>
            </a:r>
            <a:r>
              <a:rPr lang="es-PE" dirty="0" smtClean="0"/>
              <a:t>rofesional </a:t>
            </a:r>
            <a:r>
              <a:rPr lang="es-PE" dirty="0"/>
              <a:t>de los </a:t>
            </a:r>
            <a:r>
              <a:rPr lang="es-PE" dirty="0" smtClean="0"/>
              <a:t>administradores </a:t>
            </a:r>
            <a:r>
              <a:rPr lang="es-PE" dirty="0"/>
              <a:t>(Método de Casos) </a:t>
            </a:r>
          </a:p>
          <a:p>
            <a:pPr marL="0" indent="0" algn="just">
              <a:buNone/>
            </a:pPr>
            <a:r>
              <a:rPr lang="es-PE" dirty="0" smtClean="0"/>
              <a:t>Inicio </a:t>
            </a:r>
            <a:r>
              <a:rPr lang="es-PE" dirty="0"/>
              <a:t>: Universidad de Harvard (1870) </a:t>
            </a:r>
          </a:p>
          <a:p>
            <a:pPr marL="0" indent="0" algn="just">
              <a:buNone/>
            </a:pPr>
            <a:r>
              <a:rPr lang="es-PE" dirty="0" smtClean="0"/>
              <a:t>Enseñanza </a:t>
            </a:r>
            <a:r>
              <a:rPr lang="es-PE" dirty="0"/>
              <a:t>médica con el método de estudio de casos empezó en la </a:t>
            </a:r>
            <a:r>
              <a:rPr lang="es-PE" dirty="0" err="1"/>
              <a:t>Fac</a:t>
            </a:r>
            <a:r>
              <a:rPr lang="es-PE" dirty="0"/>
              <a:t>. de Medicina en Univ. Harvard (1901). Prof. Richard C. </a:t>
            </a:r>
            <a:r>
              <a:rPr lang="es-PE" dirty="0" err="1"/>
              <a:t>Cabot</a:t>
            </a:r>
            <a:r>
              <a:rPr lang="es-PE" dirty="0"/>
              <a:t> ( 1906 publicó su primer libro de casos</a:t>
            </a:r>
            <a:r>
              <a:rPr lang="es-PE" dirty="0" smtClean="0"/>
              <a:t>: Inicio </a:t>
            </a:r>
            <a:r>
              <a:rPr lang="es-PE" dirty="0"/>
              <a:t>de las conferencias </a:t>
            </a:r>
            <a:r>
              <a:rPr lang="es-PE" dirty="0" err="1"/>
              <a:t>anátomo</a:t>
            </a:r>
            <a:r>
              <a:rPr lang="es-PE" dirty="0"/>
              <a:t> clínicas). </a:t>
            </a:r>
          </a:p>
        </p:txBody>
      </p:sp>
    </p:spTree>
    <p:extLst>
      <p:ext uri="{BB962C8B-B14F-4D97-AF65-F5344CB8AC3E}">
        <p14:creationId xmlns:p14="http://schemas.microsoft.com/office/powerpoint/2010/main" val="4024918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PE" smtClean="0"/>
              <a:t>Método de casos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186738" cy="4530725"/>
          </a:xfrm>
        </p:spPr>
        <p:txBody>
          <a:bodyPr>
            <a:normAutofit lnSpcReduction="10000"/>
          </a:bodyPr>
          <a:lstStyle/>
          <a:p>
            <a:pPr algn="just" eaLnBrk="1" hangingPunct="1"/>
            <a:endParaRPr lang="es-PE" sz="2000" dirty="0" smtClean="0"/>
          </a:p>
          <a:p>
            <a:pPr algn="just"/>
            <a:r>
              <a:rPr lang="es-PE" sz="2000" dirty="0"/>
              <a:t>Es una técnica didáctica que consiste en presentar a los participantes una situación real , conflictiva (problemática), a fin de ser analizada por todos los integrantes , relacionándola con el tema (área) inherente y obtener, conclusiones de aprendizaje relevantes</a:t>
            </a:r>
          </a:p>
          <a:p>
            <a:pPr algn="just" eaLnBrk="1" hangingPunct="1"/>
            <a:endParaRPr lang="es-PE" sz="2000" dirty="0" smtClean="0"/>
          </a:p>
          <a:p>
            <a:pPr algn="just" eaLnBrk="1" hangingPunct="1"/>
            <a:r>
              <a:rPr lang="es-PE" sz="2000" dirty="0" smtClean="0"/>
              <a:t>Permite construir su propio aprendizaje en un contexto que los aproxima a su entorno. </a:t>
            </a:r>
          </a:p>
          <a:p>
            <a:pPr algn="just" eaLnBrk="1" hangingPunct="1">
              <a:buFont typeface="Wingdings" pitchFamily="2" charset="2"/>
              <a:buNone/>
            </a:pPr>
            <a:endParaRPr lang="es-PE" sz="2000" dirty="0" smtClean="0"/>
          </a:p>
          <a:p>
            <a:pPr algn="just" eaLnBrk="1" hangingPunct="1"/>
            <a:r>
              <a:rPr lang="es-PE" sz="2000" dirty="0" smtClean="0"/>
              <a:t>Se basa en la participación activa y en procesos colaborativos y democráticos de discusión de la situación reflejada en el caso. 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942415" y="6135809"/>
            <a:ext cx="5716488" cy="365125"/>
          </a:xfrm>
        </p:spPr>
        <p:txBody>
          <a:bodyPr/>
          <a:lstStyle/>
          <a:p>
            <a:pPr algn="ctr">
              <a:defRPr/>
            </a:pPr>
            <a:r>
              <a:rPr lang="es-PE" altLang="en-US" sz="1600" b="1" dirty="0" smtClean="0"/>
              <a:t>Universidad Peruana Cayetano Heredia</a:t>
            </a:r>
            <a:endParaRPr lang="es-PE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92964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PE" smtClean="0"/>
              <a:t>Método de Casos - Los casos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1714500"/>
            <a:ext cx="4500563" cy="4530725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s-PE" sz="2000" dirty="0"/>
              <a:t>Un caso es una relato </a:t>
            </a:r>
            <a:r>
              <a:rPr lang="es-PE" sz="2000" dirty="0" smtClean="0"/>
              <a:t>de </a:t>
            </a:r>
            <a:r>
              <a:rPr lang="es-PE" sz="2000" dirty="0"/>
              <a:t>una situación acaecida en la vida de una persona, familia, grupo, empresa o institución. No ofrece las soluciones al estudiante, sino que </a:t>
            </a:r>
            <a:r>
              <a:rPr lang="es-PE" sz="2000" dirty="0" smtClean="0"/>
              <a:t>lo </a:t>
            </a:r>
            <a:r>
              <a:rPr lang="es-PE" sz="2000" dirty="0"/>
              <a:t>entrena para generarlas. </a:t>
            </a:r>
            <a:endParaRPr lang="es-PE" sz="2000" dirty="0" smtClean="0"/>
          </a:p>
          <a:p>
            <a:pPr algn="just">
              <a:lnSpc>
                <a:spcPct val="90000"/>
              </a:lnSpc>
            </a:pPr>
            <a:r>
              <a:rPr lang="es-PE" sz="2000" dirty="0" smtClean="0"/>
              <a:t>El </a:t>
            </a:r>
            <a:r>
              <a:rPr lang="es-PE" sz="2000" dirty="0"/>
              <a:t>caso no proporciona soluciones sino datos concretos para reflexionar, analizar y discutir en grupo las posibles salidas que se pueden encontrar a cierto problema.</a:t>
            </a:r>
            <a:endParaRPr lang="es-PE" sz="2000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s-PE" sz="2000" dirty="0" smtClean="0"/>
          </a:p>
        </p:txBody>
      </p:sp>
      <p:pic>
        <p:nvPicPr>
          <p:cNvPr id="29701" name="Picture 6" descr="C:\Documents and Settings\USER\Configuración local\Archivos temporales de Internet\Content.IE5\1WMLSI0Z\MP900321057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2000250"/>
            <a:ext cx="26098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8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PE" smtClean="0"/>
              <a:t>Método de Casos - Los casos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85875"/>
            <a:ext cx="8229600" cy="164306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s-PE" sz="2000" dirty="0" smtClean="0"/>
          </a:p>
          <a:p>
            <a:pPr algn="just" eaLnBrk="1" hangingPunct="1">
              <a:lnSpc>
                <a:spcPct val="90000"/>
              </a:lnSpc>
            </a:pPr>
            <a:r>
              <a:rPr lang="es-PE" sz="2000" dirty="0" smtClean="0"/>
              <a:t>La selección de un caso puede tener como propósito practicar con nuevos conceptos, ejercitar en los alumnos la habilidad de análisis de problemas y toma de decisiones o usar la creatividad en el desarrollo de soluciones.</a:t>
            </a:r>
          </a:p>
          <a:p>
            <a:pPr algn="just" eaLnBrk="1" hangingPunct="1">
              <a:lnSpc>
                <a:spcPct val="90000"/>
              </a:lnSpc>
            </a:pPr>
            <a:endParaRPr lang="es-PE" sz="2000" dirty="0" smtClean="0"/>
          </a:p>
        </p:txBody>
      </p:sp>
      <p:pic>
        <p:nvPicPr>
          <p:cNvPr id="31749" name="Picture 4" descr="C:\Documents and Settings\USER\Configuración local\Archivos temporales de Internet\Content.IE5\Y933JZ2A\MC90022184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2714625"/>
            <a:ext cx="3214687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650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Modalidades del Método de Casos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2627784" y="6021288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/>
              <a:t>Martínez y </a:t>
            </a:r>
            <a:r>
              <a:rPr lang="es-MX" dirty="0" err="1"/>
              <a:t>Musitu</a:t>
            </a:r>
            <a:r>
              <a:rPr lang="es-MX" dirty="0"/>
              <a:t> (1995)</a:t>
            </a:r>
          </a:p>
        </p:txBody>
      </p:sp>
    </p:spTree>
    <p:extLst>
      <p:ext uri="{BB962C8B-B14F-4D97-AF65-F5344CB8AC3E}">
        <p14:creationId xmlns:p14="http://schemas.microsoft.com/office/powerpoint/2010/main" val="232272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289610"/>
              </p:ext>
            </p:extLst>
          </p:nvPr>
        </p:nvGraphicFramePr>
        <p:xfrm>
          <a:off x="-180528" y="620688"/>
          <a:ext cx="10320424" cy="5606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915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3" y="1484784"/>
            <a:ext cx="8354888" cy="4426438"/>
          </a:xfrm>
        </p:spPr>
        <p:txBody>
          <a:bodyPr>
            <a:noAutofit/>
          </a:bodyPr>
          <a:lstStyle/>
          <a:p>
            <a:pPr lvl="1" algn="just">
              <a:defRPr/>
            </a:pPr>
            <a:r>
              <a:rPr lang="es-PE" sz="1800" dirty="0" smtClean="0"/>
              <a:t>El objeto:</a:t>
            </a:r>
          </a:p>
          <a:p>
            <a:pPr lvl="2" algn="just">
              <a:defRPr/>
            </a:pPr>
            <a:r>
              <a:rPr lang="es-PE" sz="1800" dirty="0" smtClean="0"/>
              <a:t>identificación, el análisis, y la descripción de los puntos clave de una situación dada. </a:t>
            </a:r>
          </a:p>
          <a:p>
            <a:pPr lvl="1" algn="just">
              <a:defRPr/>
            </a:pPr>
            <a:r>
              <a:rPr lang="es-PE" sz="1800" dirty="0" smtClean="0"/>
              <a:t>La situación:</a:t>
            </a:r>
          </a:p>
          <a:p>
            <a:pPr lvl="2" algn="just">
              <a:defRPr/>
            </a:pPr>
            <a:r>
              <a:rPr lang="es-PE" sz="1800" dirty="0" smtClean="0"/>
              <a:t>Contiene todas las claves necesarias para ser examinadas desde:</a:t>
            </a:r>
          </a:p>
          <a:p>
            <a:pPr lvl="3" algn="just">
              <a:defRPr/>
            </a:pPr>
            <a:r>
              <a:rPr lang="es-PE" sz="1800" dirty="0" smtClean="0"/>
              <a:t>un punto de vista, perspectiva, marco de análisis o teoría que previamente ha sido explicado a los alumnos o ha sido estudiado a fondo por ellos. </a:t>
            </a:r>
          </a:p>
          <a:p>
            <a:pPr lvl="3" algn="just">
              <a:defRPr/>
            </a:pPr>
            <a:r>
              <a:rPr lang="es-PE" sz="1800" dirty="0"/>
              <a:t>No se pretende, pues, llegar al estudio y </a:t>
            </a:r>
            <a:r>
              <a:rPr lang="es-PE" sz="1800" dirty="0" smtClean="0"/>
              <a:t>al planteamiento </a:t>
            </a:r>
            <a:r>
              <a:rPr lang="es-PE" sz="1800" dirty="0"/>
              <a:t>de soluciones, se centran en aspectos meramente descriptivos.</a:t>
            </a:r>
            <a:endParaRPr lang="es-PE" sz="1800" dirty="0" smtClean="0"/>
          </a:p>
        </p:txBody>
      </p:sp>
      <p:grpSp>
        <p:nvGrpSpPr>
          <p:cNvPr id="33796" name="4 Grupo"/>
          <p:cNvGrpSpPr>
            <a:grpSpLocks/>
          </p:cNvGrpSpPr>
          <p:nvPr/>
        </p:nvGrpSpPr>
        <p:grpSpPr bwMode="auto">
          <a:xfrm>
            <a:off x="571499" y="428625"/>
            <a:ext cx="7087403" cy="827088"/>
            <a:chOff x="411480" y="435842"/>
            <a:chExt cx="5760720" cy="826560"/>
          </a:xfrm>
        </p:grpSpPr>
        <p:sp>
          <p:nvSpPr>
            <p:cNvPr id="6" name="5 Rectángulo redondeado"/>
            <p:cNvSpPr/>
            <p:nvPr/>
          </p:nvSpPr>
          <p:spPr>
            <a:xfrm>
              <a:off x="411480" y="435842"/>
              <a:ext cx="5760720" cy="826560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451166" y="475505"/>
              <a:ext cx="5681348" cy="7472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7742" tIns="0" rIns="217742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PE" sz="2800" dirty="0" smtClean="0"/>
                <a:t>1. Casos </a:t>
              </a:r>
              <a:r>
                <a:rPr lang="es-PE" sz="2800" dirty="0"/>
                <a:t>centrados en el estudio de situaciones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907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5" y="2133600"/>
            <a:ext cx="8066856" cy="3777622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es-PE" dirty="0" smtClean="0"/>
              <a:t>Casos centrados en el estudio de situaciones</a:t>
            </a:r>
          </a:p>
          <a:p>
            <a:pPr lvl="1" algn="just">
              <a:defRPr/>
            </a:pPr>
            <a:r>
              <a:rPr lang="es-PE" sz="1800" dirty="0" smtClean="0"/>
              <a:t>En el proceso:</a:t>
            </a:r>
          </a:p>
          <a:p>
            <a:pPr lvl="2" algn="just">
              <a:defRPr/>
            </a:pPr>
            <a:r>
              <a:rPr lang="es-PE" sz="1800" dirty="0" smtClean="0"/>
              <a:t>Analizar una realidad desde el punto de vista de una teoría dada, explorando críticamente la validez de dicha teoría o punto de vista. </a:t>
            </a:r>
          </a:p>
          <a:p>
            <a:pPr lvl="2" algn="just">
              <a:defRPr/>
            </a:pPr>
            <a:r>
              <a:rPr lang="es-PE" sz="1800" dirty="0" smtClean="0"/>
              <a:t>Se examina desde distintas perspectivas –dentro del marco teórico de referencia- que pueden contribuir a su clarificación. </a:t>
            </a:r>
          </a:p>
        </p:txBody>
      </p:sp>
      <p:grpSp>
        <p:nvGrpSpPr>
          <p:cNvPr id="34820" name="4 Grupo"/>
          <p:cNvGrpSpPr>
            <a:grpSpLocks/>
          </p:cNvGrpSpPr>
          <p:nvPr/>
        </p:nvGrpSpPr>
        <p:grpSpPr bwMode="auto">
          <a:xfrm>
            <a:off x="571500" y="428625"/>
            <a:ext cx="5761038" cy="827088"/>
            <a:chOff x="411480" y="435842"/>
            <a:chExt cx="5760720" cy="826560"/>
          </a:xfrm>
        </p:grpSpPr>
        <p:sp>
          <p:nvSpPr>
            <p:cNvPr id="6" name="5 Rectángulo redondeado"/>
            <p:cNvSpPr/>
            <p:nvPr/>
          </p:nvSpPr>
          <p:spPr>
            <a:xfrm>
              <a:off x="411480" y="435842"/>
              <a:ext cx="5760720" cy="826560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451166" y="475505"/>
              <a:ext cx="5681348" cy="7472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7742" tIns="0" rIns="217742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PE" sz="2800" dirty="0"/>
                <a:t>Casos centrados en el estudio de situaciones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024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723</TotalTime>
  <Words>1188</Words>
  <Application>Microsoft Office PowerPoint</Application>
  <PresentationFormat>Presentación en pantalla (4:3)</PresentationFormat>
  <Paragraphs>100</Paragraphs>
  <Slides>17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Wingdings</vt:lpstr>
      <vt:lpstr>Wingdings 3</vt:lpstr>
      <vt:lpstr>Espiral</vt:lpstr>
      <vt:lpstr>Presentación de PowerPoint</vt:lpstr>
      <vt:lpstr>Presentación de PowerPoint</vt:lpstr>
      <vt:lpstr>Método de casos</vt:lpstr>
      <vt:lpstr>Método de Casos - Los casos</vt:lpstr>
      <vt:lpstr>Método de Casos - Los casos</vt:lpstr>
      <vt:lpstr>Modalidades del Método de Casos</vt:lpstr>
      <vt:lpstr>Presentación de PowerPoint</vt:lpstr>
      <vt:lpstr>Presentación de PowerPoint</vt:lpstr>
      <vt:lpstr>Presentación de PowerPoint</vt:lpstr>
      <vt:lpstr>Casos centrados en el estudio de situaciones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Universidad de Lima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USIS</dc:creator>
  <cp:lastModifiedBy>MSI</cp:lastModifiedBy>
  <cp:revision>27</cp:revision>
  <dcterms:created xsi:type="dcterms:W3CDTF">2013-01-31T00:37:44Z</dcterms:created>
  <dcterms:modified xsi:type="dcterms:W3CDTF">2017-05-13T20:36:37Z</dcterms:modified>
</cp:coreProperties>
</file>