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59" r:id="rId4"/>
    <p:sldId id="262" r:id="rId5"/>
    <p:sldId id="260" r:id="rId6"/>
    <p:sldId id="264" r:id="rId7"/>
    <p:sldId id="268" r:id="rId8"/>
    <p:sldId id="261" r:id="rId9"/>
    <p:sldId id="266" r:id="rId10"/>
    <p:sldId id="267" r:id="rId11"/>
    <p:sldId id="265" r:id="rId12"/>
    <p:sldId id="269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4C125C-17B7-4A36-A689-55A41EF68C66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6DA3F7C-A620-426D-BFC5-4B69CAA5B205}">
      <dgm:prSet phldrT="[Texto]"/>
      <dgm:spPr/>
      <dgm:t>
        <a:bodyPr/>
        <a:lstStyle/>
        <a:p>
          <a:r>
            <a:rPr lang="es-419" dirty="0" smtClean="0"/>
            <a:t>Microorganismos</a:t>
          </a:r>
          <a:endParaRPr lang="es-ES" dirty="0"/>
        </a:p>
      </dgm:t>
    </dgm:pt>
    <dgm:pt modelId="{9D50487C-0F89-4438-BD87-99C62604949B}" type="parTrans" cxnId="{51E757C4-3C06-429F-B6FD-99C0DD403F2B}">
      <dgm:prSet/>
      <dgm:spPr/>
      <dgm:t>
        <a:bodyPr/>
        <a:lstStyle/>
        <a:p>
          <a:endParaRPr lang="es-ES"/>
        </a:p>
      </dgm:t>
    </dgm:pt>
    <dgm:pt modelId="{9B4C6B17-EE50-4DFD-8F32-9E40275A7DCC}" type="sibTrans" cxnId="{51E757C4-3C06-429F-B6FD-99C0DD403F2B}">
      <dgm:prSet/>
      <dgm:spPr/>
      <dgm:t>
        <a:bodyPr/>
        <a:lstStyle/>
        <a:p>
          <a:endParaRPr lang="es-ES"/>
        </a:p>
      </dgm:t>
    </dgm:pt>
    <dgm:pt modelId="{F9B77B57-C58E-4EB0-976F-A78F1358518E}">
      <dgm:prSet phldrT="[Texto]"/>
      <dgm:spPr/>
      <dgm:t>
        <a:bodyPr/>
        <a:lstStyle/>
        <a:p>
          <a:r>
            <a:rPr lang="es-419" dirty="0" smtClean="0"/>
            <a:t>Eucariontes</a:t>
          </a:r>
          <a:endParaRPr lang="es-ES" dirty="0"/>
        </a:p>
      </dgm:t>
    </dgm:pt>
    <dgm:pt modelId="{5906103E-92D6-4769-A8F1-587E33FEA6D6}" type="parTrans" cxnId="{3EE9333D-0461-46B6-B569-9E82469BE40F}">
      <dgm:prSet/>
      <dgm:spPr/>
      <dgm:t>
        <a:bodyPr/>
        <a:lstStyle/>
        <a:p>
          <a:endParaRPr lang="es-ES"/>
        </a:p>
      </dgm:t>
    </dgm:pt>
    <dgm:pt modelId="{B6B7A463-C336-4F5F-A82F-91E9A56CFC23}" type="sibTrans" cxnId="{3EE9333D-0461-46B6-B569-9E82469BE40F}">
      <dgm:prSet/>
      <dgm:spPr/>
      <dgm:t>
        <a:bodyPr/>
        <a:lstStyle/>
        <a:p>
          <a:endParaRPr lang="es-ES"/>
        </a:p>
      </dgm:t>
    </dgm:pt>
    <dgm:pt modelId="{18A4F8C5-6C42-4056-8AE6-1BFF24D2E720}">
      <dgm:prSet phldrT="[Texto]"/>
      <dgm:spPr/>
      <dgm:t>
        <a:bodyPr/>
        <a:lstStyle/>
        <a:p>
          <a:r>
            <a:rPr lang="es-419" dirty="0" smtClean="0"/>
            <a:t>Algas microscópicas.</a:t>
          </a:r>
          <a:endParaRPr lang="es-ES" dirty="0"/>
        </a:p>
      </dgm:t>
    </dgm:pt>
    <dgm:pt modelId="{143692B6-F53C-4408-AFF9-FC9ED4AC4697}" type="parTrans" cxnId="{37AC69A1-F36F-43BB-B75E-0E08DB2ED929}">
      <dgm:prSet/>
      <dgm:spPr/>
      <dgm:t>
        <a:bodyPr/>
        <a:lstStyle/>
        <a:p>
          <a:endParaRPr lang="es-ES"/>
        </a:p>
      </dgm:t>
    </dgm:pt>
    <dgm:pt modelId="{7EF434A7-40CA-4110-96A8-99E8A6D045EE}" type="sibTrans" cxnId="{37AC69A1-F36F-43BB-B75E-0E08DB2ED929}">
      <dgm:prSet/>
      <dgm:spPr/>
      <dgm:t>
        <a:bodyPr/>
        <a:lstStyle/>
        <a:p>
          <a:endParaRPr lang="es-ES"/>
        </a:p>
      </dgm:t>
    </dgm:pt>
    <dgm:pt modelId="{4BA9EF55-7538-4D07-BDEE-E5742E96D837}">
      <dgm:prSet phldrT="[Texto]"/>
      <dgm:spPr/>
      <dgm:t>
        <a:bodyPr/>
        <a:lstStyle/>
        <a:p>
          <a:r>
            <a:rPr lang="es-419" dirty="0" smtClean="0"/>
            <a:t>Hongos microscópicos.</a:t>
          </a:r>
          <a:endParaRPr lang="es-ES" dirty="0"/>
        </a:p>
      </dgm:t>
    </dgm:pt>
    <dgm:pt modelId="{4FB2868B-7F6E-4084-8B1D-8931C61A0B04}" type="parTrans" cxnId="{C871CAC9-A39C-4EAA-BA54-F0F4D6F6FDB1}">
      <dgm:prSet/>
      <dgm:spPr/>
      <dgm:t>
        <a:bodyPr/>
        <a:lstStyle/>
        <a:p>
          <a:endParaRPr lang="es-ES"/>
        </a:p>
      </dgm:t>
    </dgm:pt>
    <dgm:pt modelId="{83B4A9D6-B14D-4FEB-8755-B6D9818BA19C}" type="sibTrans" cxnId="{C871CAC9-A39C-4EAA-BA54-F0F4D6F6FDB1}">
      <dgm:prSet/>
      <dgm:spPr/>
      <dgm:t>
        <a:bodyPr/>
        <a:lstStyle/>
        <a:p>
          <a:endParaRPr lang="es-ES"/>
        </a:p>
      </dgm:t>
    </dgm:pt>
    <dgm:pt modelId="{7DE37E5D-E588-4EFF-8560-EB689C595CF5}">
      <dgm:prSet phldrT="[Texto]"/>
      <dgm:spPr/>
      <dgm:t>
        <a:bodyPr/>
        <a:lstStyle/>
        <a:p>
          <a:r>
            <a:rPr lang="es-419" dirty="0" smtClean="0"/>
            <a:t>Priones</a:t>
          </a:r>
          <a:endParaRPr lang="es-ES" dirty="0"/>
        </a:p>
      </dgm:t>
    </dgm:pt>
    <dgm:pt modelId="{328C7BDD-BE7C-47D4-B3BF-ADBB51C4FE58}" type="parTrans" cxnId="{3D9D58BC-B445-4C2C-B058-4F484F5DEFC0}">
      <dgm:prSet/>
      <dgm:spPr/>
      <dgm:t>
        <a:bodyPr/>
        <a:lstStyle/>
        <a:p>
          <a:endParaRPr lang="es-ES"/>
        </a:p>
      </dgm:t>
    </dgm:pt>
    <dgm:pt modelId="{008A9A08-9A97-405B-81B6-F03CCBC80148}" type="sibTrans" cxnId="{3D9D58BC-B445-4C2C-B058-4F484F5DEFC0}">
      <dgm:prSet/>
      <dgm:spPr/>
      <dgm:t>
        <a:bodyPr/>
        <a:lstStyle/>
        <a:p>
          <a:endParaRPr lang="es-ES"/>
        </a:p>
      </dgm:t>
    </dgm:pt>
    <dgm:pt modelId="{C8C5E114-CDC3-4AD3-94CD-39F582743991}">
      <dgm:prSet phldrT="[Texto]"/>
      <dgm:spPr/>
      <dgm:t>
        <a:bodyPr/>
        <a:lstStyle/>
        <a:p>
          <a:r>
            <a:rPr lang="es-419" dirty="0" err="1" smtClean="0"/>
            <a:t>Viroides</a:t>
          </a:r>
          <a:endParaRPr lang="es-ES" dirty="0"/>
        </a:p>
      </dgm:t>
    </dgm:pt>
    <dgm:pt modelId="{F8C26C7F-E4E8-4A2F-AD1A-00DD0EE75E6A}" type="parTrans" cxnId="{71B1CE40-C413-4AF3-9624-943341F70ADA}">
      <dgm:prSet/>
      <dgm:spPr/>
      <dgm:t>
        <a:bodyPr/>
        <a:lstStyle/>
        <a:p>
          <a:endParaRPr lang="es-ES"/>
        </a:p>
      </dgm:t>
    </dgm:pt>
    <dgm:pt modelId="{C20B80C7-3D3B-4007-8D04-2C275848DE78}" type="sibTrans" cxnId="{71B1CE40-C413-4AF3-9624-943341F70ADA}">
      <dgm:prSet/>
      <dgm:spPr/>
      <dgm:t>
        <a:bodyPr/>
        <a:lstStyle/>
        <a:p>
          <a:endParaRPr lang="es-ES"/>
        </a:p>
      </dgm:t>
    </dgm:pt>
    <dgm:pt modelId="{D47CAD7F-15BC-488E-AB99-F04DC2FCCC33}">
      <dgm:prSet phldrT="[Texto]"/>
      <dgm:spPr/>
      <dgm:t>
        <a:bodyPr/>
        <a:lstStyle/>
        <a:p>
          <a:r>
            <a:rPr lang="es-419" dirty="0" smtClean="0"/>
            <a:t>Procariontes</a:t>
          </a:r>
          <a:endParaRPr lang="es-ES" dirty="0"/>
        </a:p>
      </dgm:t>
    </dgm:pt>
    <dgm:pt modelId="{8B542C33-AFFD-4CC2-9FE2-C636083E6DEE}" type="parTrans" cxnId="{55D045DA-54AB-4E1E-9F30-8017AF80C15E}">
      <dgm:prSet/>
      <dgm:spPr/>
      <dgm:t>
        <a:bodyPr/>
        <a:lstStyle/>
        <a:p>
          <a:endParaRPr lang="es-ES"/>
        </a:p>
      </dgm:t>
    </dgm:pt>
    <dgm:pt modelId="{04E60BF2-9C7C-4943-8ACF-E96407E1ABD2}" type="sibTrans" cxnId="{55D045DA-54AB-4E1E-9F30-8017AF80C15E}">
      <dgm:prSet/>
      <dgm:spPr/>
      <dgm:t>
        <a:bodyPr/>
        <a:lstStyle/>
        <a:p>
          <a:endParaRPr lang="es-ES"/>
        </a:p>
      </dgm:t>
    </dgm:pt>
    <dgm:pt modelId="{3324CECC-52DB-4F90-BDBE-2A75FFDDD50E}">
      <dgm:prSet phldrT="[Texto]"/>
      <dgm:spPr/>
      <dgm:t>
        <a:bodyPr/>
        <a:lstStyle/>
        <a:p>
          <a:r>
            <a:rPr lang="es-419" dirty="0" smtClean="0"/>
            <a:t>Bacterias</a:t>
          </a:r>
          <a:endParaRPr lang="es-ES" dirty="0"/>
        </a:p>
      </dgm:t>
    </dgm:pt>
    <dgm:pt modelId="{A050ABAF-8904-4AA6-9371-95A074F7D329}" type="parTrans" cxnId="{CF59565A-1386-4267-A525-B59D354A1852}">
      <dgm:prSet/>
      <dgm:spPr/>
      <dgm:t>
        <a:bodyPr/>
        <a:lstStyle/>
        <a:p>
          <a:endParaRPr lang="es-ES"/>
        </a:p>
      </dgm:t>
    </dgm:pt>
    <dgm:pt modelId="{AB4390B0-B8C4-44C1-95D1-0729D2997832}" type="sibTrans" cxnId="{CF59565A-1386-4267-A525-B59D354A1852}">
      <dgm:prSet/>
      <dgm:spPr/>
      <dgm:t>
        <a:bodyPr/>
        <a:lstStyle/>
        <a:p>
          <a:endParaRPr lang="es-ES"/>
        </a:p>
      </dgm:t>
    </dgm:pt>
    <dgm:pt modelId="{D2D225EF-6D90-4CFB-8637-B243E7EC875C}">
      <dgm:prSet phldrT="[Texto]"/>
      <dgm:spPr/>
      <dgm:t>
        <a:bodyPr/>
        <a:lstStyle/>
        <a:p>
          <a:r>
            <a:rPr lang="es-419" dirty="0" smtClean="0"/>
            <a:t>Virus</a:t>
          </a:r>
          <a:endParaRPr lang="es-ES" dirty="0"/>
        </a:p>
      </dgm:t>
    </dgm:pt>
    <dgm:pt modelId="{EC04226C-28DD-427E-9E98-ED2B9F14D829}" type="parTrans" cxnId="{B7C84C78-360B-4BDC-8552-F4DAE45602ED}">
      <dgm:prSet/>
      <dgm:spPr/>
      <dgm:t>
        <a:bodyPr/>
        <a:lstStyle/>
        <a:p>
          <a:endParaRPr lang="es-ES"/>
        </a:p>
      </dgm:t>
    </dgm:pt>
    <dgm:pt modelId="{177FDBC5-BBF6-4574-8DCE-FC7713FB487C}" type="sibTrans" cxnId="{B7C84C78-360B-4BDC-8552-F4DAE45602ED}">
      <dgm:prSet/>
      <dgm:spPr/>
      <dgm:t>
        <a:bodyPr/>
        <a:lstStyle/>
        <a:p>
          <a:endParaRPr lang="es-ES"/>
        </a:p>
      </dgm:t>
    </dgm:pt>
    <dgm:pt modelId="{DA02B49D-4123-4481-B8F1-07697DA09154}" type="pres">
      <dgm:prSet presAssocID="{E44C125C-17B7-4A36-A689-55A41EF68C6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E2E75B7-7104-4B59-916B-FD14EC838D57}" type="pres">
      <dgm:prSet presAssocID="{36DA3F7C-A620-426D-BFC5-4B69CAA5B205}" presName="hierRoot1" presStyleCnt="0">
        <dgm:presLayoutVars>
          <dgm:hierBranch val="init"/>
        </dgm:presLayoutVars>
      </dgm:prSet>
      <dgm:spPr/>
    </dgm:pt>
    <dgm:pt modelId="{97AB7DF6-127D-430D-B64D-7AB9136C9AA4}" type="pres">
      <dgm:prSet presAssocID="{36DA3F7C-A620-426D-BFC5-4B69CAA5B205}" presName="rootComposite1" presStyleCnt="0"/>
      <dgm:spPr/>
    </dgm:pt>
    <dgm:pt modelId="{5D86A17C-AA02-4202-91F6-7E727160C23E}" type="pres">
      <dgm:prSet presAssocID="{36DA3F7C-A620-426D-BFC5-4B69CAA5B20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3DCAE41-2808-46AC-B02E-AEE0C1F9A473}" type="pres">
      <dgm:prSet presAssocID="{36DA3F7C-A620-426D-BFC5-4B69CAA5B205}" presName="rootConnector1" presStyleLbl="node1" presStyleIdx="0" presStyleCnt="0"/>
      <dgm:spPr/>
      <dgm:t>
        <a:bodyPr/>
        <a:lstStyle/>
        <a:p>
          <a:endParaRPr lang="es-ES"/>
        </a:p>
      </dgm:t>
    </dgm:pt>
    <dgm:pt modelId="{29D2FFBC-14C6-4E01-9302-8723C8BA9C73}" type="pres">
      <dgm:prSet presAssocID="{36DA3F7C-A620-426D-BFC5-4B69CAA5B205}" presName="hierChild2" presStyleCnt="0"/>
      <dgm:spPr/>
    </dgm:pt>
    <dgm:pt modelId="{212F9FE1-9AC3-49C3-8609-B8DDF2EA3379}" type="pres">
      <dgm:prSet presAssocID="{5906103E-92D6-4769-A8F1-587E33FEA6D6}" presName="Name64" presStyleLbl="parChTrans1D2" presStyleIdx="0" presStyleCnt="5"/>
      <dgm:spPr/>
      <dgm:t>
        <a:bodyPr/>
        <a:lstStyle/>
        <a:p>
          <a:endParaRPr lang="es-ES"/>
        </a:p>
      </dgm:t>
    </dgm:pt>
    <dgm:pt modelId="{B402CC9C-0CE3-4F6C-B4D9-5FF81E638959}" type="pres">
      <dgm:prSet presAssocID="{F9B77B57-C58E-4EB0-976F-A78F1358518E}" presName="hierRoot2" presStyleCnt="0">
        <dgm:presLayoutVars>
          <dgm:hierBranch val="init"/>
        </dgm:presLayoutVars>
      </dgm:prSet>
      <dgm:spPr/>
    </dgm:pt>
    <dgm:pt modelId="{6BC60C71-C305-4289-9F62-986FD9114051}" type="pres">
      <dgm:prSet presAssocID="{F9B77B57-C58E-4EB0-976F-A78F1358518E}" presName="rootComposite" presStyleCnt="0"/>
      <dgm:spPr/>
    </dgm:pt>
    <dgm:pt modelId="{EF2B6E55-2A90-4532-A895-BC919CD64257}" type="pres">
      <dgm:prSet presAssocID="{F9B77B57-C58E-4EB0-976F-A78F1358518E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5024ECC-CFC0-44C5-A0E2-26DAC6E4E050}" type="pres">
      <dgm:prSet presAssocID="{F9B77B57-C58E-4EB0-976F-A78F1358518E}" presName="rootConnector" presStyleLbl="node2" presStyleIdx="0" presStyleCnt="5"/>
      <dgm:spPr/>
      <dgm:t>
        <a:bodyPr/>
        <a:lstStyle/>
        <a:p>
          <a:endParaRPr lang="es-ES"/>
        </a:p>
      </dgm:t>
    </dgm:pt>
    <dgm:pt modelId="{E40CB8D9-A764-4C2F-AB57-A4D9541003A7}" type="pres">
      <dgm:prSet presAssocID="{F9B77B57-C58E-4EB0-976F-A78F1358518E}" presName="hierChild4" presStyleCnt="0"/>
      <dgm:spPr/>
    </dgm:pt>
    <dgm:pt modelId="{4CD1C354-110A-4387-93E0-A9744675C45C}" type="pres">
      <dgm:prSet presAssocID="{143692B6-F53C-4408-AFF9-FC9ED4AC4697}" presName="Name64" presStyleLbl="parChTrans1D3" presStyleIdx="0" presStyleCnt="3"/>
      <dgm:spPr/>
      <dgm:t>
        <a:bodyPr/>
        <a:lstStyle/>
        <a:p>
          <a:endParaRPr lang="es-ES"/>
        </a:p>
      </dgm:t>
    </dgm:pt>
    <dgm:pt modelId="{68F7B7C0-7CED-4B58-8406-BBF045EB84F8}" type="pres">
      <dgm:prSet presAssocID="{18A4F8C5-6C42-4056-8AE6-1BFF24D2E720}" presName="hierRoot2" presStyleCnt="0">
        <dgm:presLayoutVars>
          <dgm:hierBranch val="init"/>
        </dgm:presLayoutVars>
      </dgm:prSet>
      <dgm:spPr/>
    </dgm:pt>
    <dgm:pt modelId="{8BA561E2-3417-4F62-BE45-E19DB3542B8E}" type="pres">
      <dgm:prSet presAssocID="{18A4F8C5-6C42-4056-8AE6-1BFF24D2E720}" presName="rootComposite" presStyleCnt="0"/>
      <dgm:spPr/>
    </dgm:pt>
    <dgm:pt modelId="{95367844-2FB2-4590-A298-5EAFDCD6288D}" type="pres">
      <dgm:prSet presAssocID="{18A4F8C5-6C42-4056-8AE6-1BFF24D2E720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614C43F-9A54-4DF5-BE63-FA62F848FA33}" type="pres">
      <dgm:prSet presAssocID="{18A4F8C5-6C42-4056-8AE6-1BFF24D2E720}" presName="rootConnector" presStyleLbl="node3" presStyleIdx="0" presStyleCnt="3"/>
      <dgm:spPr/>
      <dgm:t>
        <a:bodyPr/>
        <a:lstStyle/>
        <a:p>
          <a:endParaRPr lang="es-ES"/>
        </a:p>
      </dgm:t>
    </dgm:pt>
    <dgm:pt modelId="{8F744C9A-8CC2-46BB-B3B7-12D0E6B61E11}" type="pres">
      <dgm:prSet presAssocID="{18A4F8C5-6C42-4056-8AE6-1BFF24D2E720}" presName="hierChild4" presStyleCnt="0"/>
      <dgm:spPr/>
    </dgm:pt>
    <dgm:pt modelId="{28DDD49B-2F61-478E-B59C-CCFA0ABA04BE}" type="pres">
      <dgm:prSet presAssocID="{18A4F8C5-6C42-4056-8AE6-1BFF24D2E720}" presName="hierChild5" presStyleCnt="0"/>
      <dgm:spPr/>
    </dgm:pt>
    <dgm:pt modelId="{FBBD3C97-2682-4204-BE03-04B1444E1D34}" type="pres">
      <dgm:prSet presAssocID="{4FB2868B-7F6E-4084-8B1D-8931C61A0B04}" presName="Name64" presStyleLbl="parChTrans1D3" presStyleIdx="1" presStyleCnt="3"/>
      <dgm:spPr/>
      <dgm:t>
        <a:bodyPr/>
        <a:lstStyle/>
        <a:p>
          <a:endParaRPr lang="es-ES"/>
        </a:p>
      </dgm:t>
    </dgm:pt>
    <dgm:pt modelId="{B3A73490-58EA-4EAC-AFEC-2EDA58E7806C}" type="pres">
      <dgm:prSet presAssocID="{4BA9EF55-7538-4D07-BDEE-E5742E96D837}" presName="hierRoot2" presStyleCnt="0">
        <dgm:presLayoutVars>
          <dgm:hierBranch val="init"/>
        </dgm:presLayoutVars>
      </dgm:prSet>
      <dgm:spPr/>
    </dgm:pt>
    <dgm:pt modelId="{50AFA1C2-1BF5-4EAE-82F7-CB3879FAD3AF}" type="pres">
      <dgm:prSet presAssocID="{4BA9EF55-7538-4D07-BDEE-E5742E96D837}" presName="rootComposite" presStyleCnt="0"/>
      <dgm:spPr/>
    </dgm:pt>
    <dgm:pt modelId="{FE972BE2-1C9D-4303-8F9A-BCF53CCCA247}" type="pres">
      <dgm:prSet presAssocID="{4BA9EF55-7538-4D07-BDEE-E5742E96D837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D7D8972-6BEC-42CA-81FC-D8BB4C01B416}" type="pres">
      <dgm:prSet presAssocID="{4BA9EF55-7538-4D07-BDEE-E5742E96D837}" presName="rootConnector" presStyleLbl="node3" presStyleIdx="1" presStyleCnt="3"/>
      <dgm:spPr/>
      <dgm:t>
        <a:bodyPr/>
        <a:lstStyle/>
        <a:p>
          <a:endParaRPr lang="es-ES"/>
        </a:p>
      </dgm:t>
    </dgm:pt>
    <dgm:pt modelId="{71EB056A-A10C-4F5D-8AB7-D8F50836E1F0}" type="pres">
      <dgm:prSet presAssocID="{4BA9EF55-7538-4D07-BDEE-E5742E96D837}" presName="hierChild4" presStyleCnt="0"/>
      <dgm:spPr/>
    </dgm:pt>
    <dgm:pt modelId="{0952D020-B31C-42BB-9704-FE47BB82D64E}" type="pres">
      <dgm:prSet presAssocID="{4BA9EF55-7538-4D07-BDEE-E5742E96D837}" presName="hierChild5" presStyleCnt="0"/>
      <dgm:spPr/>
    </dgm:pt>
    <dgm:pt modelId="{2D264D30-A1E7-4C89-99B1-463BF71BC118}" type="pres">
      <dgm:prSet presAssocID="{F9B77B57-C58E-4EB0-976F-A78F1358518E}" presName="hierChild5" presStyleCnt="0"/>
      <dgm:spPr/>
    </dgm:pt>
    <dgm:pt modelId="{A29146BA-3123-4E28-8FA2-72ACF4F19292}" type="pres">
      <dgm:prSet presAssocID="{8B542C33-AFFD-4CC2-9FE2-C636083E6DEE}" presName="Name64" presStyleLbl="parChTrans1D2" presStyleIdx="1" presStyleCnt="5"/>
      <dgm:spPr/>
      <dgm:t>
        <a:bodyPr/>
        <a:lstStyle/>
        <a:p>
          <a:endParaRPr lang="es-ES"/>
        </a:p>
      </dgm:t>
    </dgm:pt>
    <dgm:pt modelId="{246BCBDA-130B-409F-B47E-E02C0ADC34F7}" type="pres">
      <dgm:prSet presAssocID="{D47CAD7F-15BC-488E-AB99-F04DC2FCCC33}" presName="hierRoot2" presStyleCnt="0">
        <dgm:presLayoutVars>
          <dgm:hierBranch val="init"/>
        </dgm:presLayoutVars>
      </dgm:prSet>
      <dgm:spPr/>
    </dgm:pt>
    <dgm:pt modelId="{9A6F93E3-154E-4AA3-A084-0121E1A3F657}" type="pres">
      <dgm:prSet presAssocID="{D47CAD7F-15BC-488E-AB99-F04DC2FCCC33}" presName="rootComposite" presStyleCnt="0"/>
      <dgm:spPr/>
    </dgm:pt>
    <dgm:pt modelId="{3ACBAABF-B752-4941-A8EC-02CE56295B61}" type="pres">
      <dgm:prSet presAssocID="{D47CAD7F-15BC-488E-AB99-F04DC2FCCC33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0FA610C-6808-4172-A328-0F8CB2248992}" type="pres">
      <dgm:prSet presAssocID="{D47CAD7F-15BC-488E-AB99-F04DC2FCCC33}" presName="rootConnector" presStyleLbl="node2" presStyleIdx="1" presStyleCnt="5"/>
      <dgm:spPr/>
      <dgm:t>
        <a:bodyPr/>
        <a:lstStyle/>
        <a:p>
          <a:endParaRPr lang="es-ES"/>
        </a:p>
      </dgm:t>
    </dgm:pt>
    <dgm:pt modelId="{2571D7AE-02B4-4F7A-8BE4-60B237860085}" type="pres">
      <dgm:prSet presAssocID="{D47CAD7F-15BC-488E-AB99-F04DC2FCCC33}" presName="hierChild4" presStyleCnt="0"/>
      <dgm:spPr/>
    </dgm:pt>
    <dgm:pt modelId="{730647A3-457B-4636-9A15-B23A7B92565B}" type="pres">
      <dgm:prSet presAssocID="{A050ABAF-8904-4AA6-9371-95A074F7D329}" presName="Name64" presStyleLbl="parChTrans1D3" presStyleIdx="2" presStyleCnt="3"/>
      <dgm:spPr/>
      <dgm:t>
        <a:bodyPr/>
        <a:lstStyle/>
        <a:p>
          <a:endParaRPr lang="es-ES"/>
        </a:p>
      </dgm:t>
    </dgm:pt>
    <dgm:pt modelId="{654F27CB-B2E0-4751-ACB0-F1021E008A07}" type="pres">
      <dgm:prSet presAssocID="{3324CECC-52DB-4F90-BDBE-2A75FFDDD50E}" presName="hierRoot2" presStyleCnt="0">
        <dgm:presLayoutVars>
          <dgm:hierBranch val="init"/>
        </dgm:presLayoutVars>
      </dgm:prSet>
      <dgm:spPr/>
    </dgm:pt>
    <dgm:pt modelId="{5E13DC4A-FF50-4B4F-A828-3ED0A2599B1E}" type="pres">
      <dgm:prSet presAssocID="{3324CECC-52DB-4F90-BDBE-2A75FFDDD50E}" presName="rootComposite" presStyleCnt="0"/>
      <dgm:spPr/>
    </dgm:pt>
    <dgm:pt modelId="{7F616668-0FC6-4D24-9098-C9C700138A0C}" type="pres">
      <dgm:prSet presAssocID="{3324CECC-52DB-4F90-BDBE-2A75FFDDD50E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478760E-C8F1-4EF1-B749-6EB2AFDDA810}" type="pres">
      <dgm:prSet presAssocID="{3324CECC-52DB-4F90-BDBE-2A75FFDDD50E}" presName="rootConnector" presStyleLbl="node3" presStyleIdx="2" presStyleCnt="3"/>
      <dgm:spPr/>
      <dgm:t>
        <a:bodyPr/>
        <a:lstStyle/>
        <a:p>
          <a:endParaRPr lang="es-ES"/>
        </a:p>
      </dgm:t>
    </dgm:pt>
    <dgm:pt modelId="{A3503AA9-CAB2-47DE-A619-012B5EFEA65E}" type="pres">
      <dgm:prSet presAssocID="{3324CECC-52DB-4F90-BDBE-2A75FFDDD50E}" presName="hierChild4" presStyleCnt="0"/>
      <dgm:spPr/>
    </dgm:pt>
    <dgm:pt modelId="{C1246884-61A4-445A-AE83-FE96E4937BE8}" type="pres">
      <dgm:prSet presAssocID="{3324CECC-52DB-4F90-BDBE-2A75FFDDD50E}" presName="hierChild5" presStyleCnt="0"/>
      <dgm:spPr/>
    </dgm:pt>
    <dgm:pt modelId="{D165EA40-3E7D-4419-8F0E-018551C03C69}" type="pres">
      <dgm:prSet presAssocID="{D47CAD7F-15BC-488E-AB99-F04DC2FCCC33}" presName="hierChild5" presStyleCnt="0"/>
      <dgm:spPr/>
    </dgm:pt>
    <dgm:pt modelId="{4BA47E78-F754-4CCF-A9C5-511A9CC97BF9}" type="pres">
      <dgm:prSet presAssocID="{EC04226C-28DD-427E-9E98-ED2B9F14D829}" presName="Name64" presStyleLbl="parChTrans1D2" presStyleIdx="2" presStyleCnt="5"/>
      <dgm:spPr/>
      <dgm:t>
        <a:bodyPr/>
        <a:lstStyle/>
        <a:p>
          <a:endParaRPr lang="es-ES"/>
        </a:p>
      </dgm:t>
    </dgm:pt>
    <dgm:pt modelId="{6AF7910B-2A14-4912-9FB2-B5C0F4BD24ED}" type="pres">
      <dgm:prSet presAssocID="{D2D225EF-6D90-4CFB-8637-B243E7EC875C}" presName="hierRoot2" presStyleCnt="0">
        <dgm:presLayoutVars>
          <dgm:hierBranch val="init"/>
        </dgm:presLayoutVars>
      </dgm:prSet>
      <dgm:spPr/>
    </dgm:pt>
    <dgm:pt modelId="{53DE007C-EA85-4B94-94D5-955AF2E011DF}" type="pres">
      <dgm:prSet presAssocID="{D2D225EF-6D90-4CFB-8637-B243E7EC875C}" presName="rootComposite" presStyleCnt="0"/>
      <dgm:spPr/>
    </dgm:pt>
    <dgm:pt modelId="{2F873711-EEB7-4855-A083-28B4F158FD0D}" type="pres">
      <dgm:prSet presAssocID="{D2D225EF-6D90-4CFB-8637-B243E7EC875C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AE8EEEC-E737-484B-8EE0-BEE04F29CA23}" type="pres">
      <dgm:prSet presAssocID="{D2D225EF-6D90-4CFB-8637-B243E7EC875C}" presName="rootConnector" presStyleLbl="node2" presStyleIdx="2" presStyleCnt="5"/>
      <dgm:spPr/>
      <dgm:t>
        <a:bodyPr/>
        <a:lstStyle/>
        <a:p>
          <a:endParaRPr lang="es-ES"/>
        </a:p>
      </dgm:t>
    </dgm:pt>
    <dgm:pt modelId="{D126E80D-16BB-45A3-87B0-3728293D9DE4}" type="pres">
      <dgm:prSet presAssocID="{D2D225EF-6D90-4CFB-8637-B243E7EC875C}" presName="hierChild4" presStyleCnt="0"/>
      <dgm:spPr/>
    </dgm:pt>
    <dgm:pt modelId="{3715CE25-02F7-4963-BD47-4FD22CDD14F0}" type="pres">
      <dgm:prSet presAssocID="{D2D225EF-6D90-4CFB-8637-B243E7EC875C}" presName="hierChild5" presStyleCnt="0"/>
      <dgm:spPr/>
    </dgm:pt>
    <dgm:pt modelId="{33BE1878-524A-421E-B2A0-DA924D074DB3}" type="pres">
      <dgm:prSet presAssocID="{328C7BDD-BE7C-47D4-B3BF-ADBB51C4FE58}" presName="Name64" presStyleLbl="parChTrans1D2" presStyleIdx="3" presStyleCnt="5"/>
      <dgm:spPr/>
      <dgm:t>
        <a:bodyPr/>
        <a:lstStyle/>
        <a:p>
          <a:endParaRPr lang="es-ES"/>
        </a:p>
      </dgm:t>
    </dgm:pt>
    <dgm:pt modelId="{93AB8E81-FF0B-4328-B2EE-EB249A5F64A7}" type="pres">
      <dgm:prSet presAssocID="{7DE37E5D-E588-4EFF-8560-EB689C595CF5}" presName="hierRoot2" presStyleCnt="0">
        <dgm:presLayoutVars>
          <dgm:hierBranch val="init"/>
        </dgm:presLayoutVars>
      </dgm:prSet>
      <dgm:spPr/>
    </dgm:pt>
    <dgm:pt modelId="{DEE51EBB-0E40-4AA4-BDAF-291878DACE52}" type="pres">
      <dgm:prSet presAssocID="{7DE37E5D-E588-4EFF-8560-EB689C595CF5}" presName="rootComposite" presStyleCnt="0"/>
      <dgm:spPr/>
    </dgm:pt>
    <dgm:pt modelId="{0BB6449D-1CD2-46E8-A532-AFBE79649ADB}" type="pres">
      <dgm:prSet presAssocID="{7DE37E5D-E588-4EFF-8560-EB689C595CF5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41EF549-17D1-48EB-9ABB-724BAEB4DF2B}" type="pres">
      <dgm:prSet presAssocID="{7DE37E5D-E588-4EFF-8560-EB689C595CF5}" presName="rootConnector" presStyleLbl="node2" presStyleIdx="3" presStyleCnt="5"/>
      <dgm:spPr/>
      <dgm:t>
        <a:bodyPr/>
        <a:lstStyle/>
        <a:p>
          <a:endParaRPr lang="es-ES"/>
        </a:p>
      </dgm:t>
    </dgm:pt>
    <dgm:pt modelId="{33D5F831-8616-4D95-AB23-CD03F2059F25}" type="pres">
      <dgm:prSet presAssocID="{7DE37E5D-E588-4EFF-8560-EB689C595CF5}" presName="hierChild4" presStyleCnt="0"/>
      <dgm:spPr/>
    </dgm:pt>
    <dgm:pt modelId="{A93EEC35-AE41-4E23-A5D2-3F2C2FFA9ED9}" type="pres">
      <dgm:prSet presAssocID="{7DE37E5D-E588-4EFF-8560-EB689C595CF5}" presName="hierChild5" presStyleCnt="0"/>
      <dgm:spPr/>
    </dgm:pt>
    <dgm:pt modelId="{ADF5101B-B8E4-4008-BE9B-F6607E41FC72}" type="pres">
      <dgm:prSet presAssocID="{F8C26C7F-E4E8-4A2F-AD1A-00DD0EE75E6A}" presName="Name64" presStyleLbl="parChTrans1D2" presStyleIdx="4" presStyleCnt="5"/>
      <dgm:spPr/>
      <dgm:t>
        <a:bodyPr/>
        <a:lstStyle/>
        <a:p>
          <a:endParaRPr lang="es-ES"/>
        </a:p>
      </dgm:t>
    </dgm:pt>
    <dgm:pt modelId="{778DFB85-3592-4CE5-9F1E-23BCDE1C2076}" type="pres">
      <dgm:prSet presAssocID="{C8C5E114-CDC3-4AD3-94CD-39F582743991}" presName="hierRoot2" presStyleCnt="0">
        <dgm:presLayoutVars>
          <dgm:hierBranch val="init"/>
        </dgm:presLayoutVars>
      </dgm:prSet>
      <dgm:spPr/>
    </dgm:pt>
    <dgm:pt modelId="{581DEC52-6789-4FBC-A005-B941A385C1E8}" type="pres">
      <dgm:prSet presAssocID="{C8C5E114-CDC3-4AD3-94CD-39F582743991}" presName="rootComposite" presStyleCnt="0"/>
      <dgm:spPr/>
    </dgm:pt>
    <dgm:pt modelId="{1BF97B59-8BFD-4C76-8C18-7013FA1128EA}" type="pres">
      <dgm:prSet presAssocID="{C8C5E114-CDC3-4AD3-94CD-39F582743991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C468BA3-A906-45DF-87A2-08614C21CD30}" type="pres">
      <dgm:prSet presAssocID="{C8C5E114-CDC3-4AD3-94CD-39F582743991}" presName="rootConnector" presStyleLbl="node2" presStyleIdx="4" presStyleCnt="5"/>
      <dgm:spPr/>
      <dgm:t>
        <a:bodyPr/>
        <a:lstStyle/>
        <a:p>
          <a:endParaRPr lang="es-ES"/>
        </a:p>
      </dgm:t>
    </dgm:pt>
    <dgm:pt modelId="{0282E730-61B4-41DD-B0C1-A19F65D93663}" type="pres">
      <dgm:prSet presAssocID="{C8C5E114-CDC3-4AD3-94CD-39F582743991}" presName="hierChild4" presStyleCnt="0"/>
      <dgm:spPr/>
    </dgm:pt>
    <dgm:pt modelId="{0B73859D-A921-4C77-8CAF-5200A8E4D6F7}" type="pres">
      <dgm:prSet presAssocID="{C8C5E114-CDC3-4AD3-94CD-39F582743991}" presName="hierChild5" presStyleCnt="0"/>
      <dgm:spPr/>
    </dgm:pt>
    <dgm:pt modelId="{2DD6773A-E7DE-4EC3-B6AF-84031ADA2AF3}" type="pres">
      <dgm:prSet presAssocID="{36DA3F7C-A620-426D-BFC5-4B69CAA5B205}" presName="hierChild3" presStyleCnt="0"/>
      <dgm:spPr/>
    </dgm:pt>
  </dgm:ptLst>
  <dgm:cxnLst>
    <dgm:cxn modelId="{4F2B3279-9D1D-4C51-ACDE-5D87B69426C2}" type="presOf" srcId="{143692B6-F53C-4408-AFF9-FC9ED4AC4697}" destId="{4CD1C354-110A-4387-93E0-A9744675C45C}" srcOrd="0" destOrd="0" presId="urn:microsoft.com/office/officeart/2009/3/layout/HorizontalOrganizationChart"/>
    <dgm:cxn modelId="{4AB84696-7840-471C-A2B4-650400419DD2}" type="presOf" srcId="{D2D225EF-6D90-4CFB-8637-B243E7EC875C}" destId="{2F873711-EEB7-4855-A083-28B4F158FD0D}" srcOrd="0" destOrd="0" presId="urn:microsoft.com/office/officeart/2009/3/layout/HorizontalOrganizationChart"/>
    <dgm:cxn modelId="{E725D491-3D97-4A8F-9DDF-5203389BD59A}" type="presOf" srcId="{E44C125C-17B7-4A36-A689-55A41EF68C66}" destId="{DA02B49D-4123-4481-B8F1-07697DA09154}" srcOrd="0" destOrd="0" presId="urn:microsoft.com/office/officeart/2009/3/layout/HorizontalOrganizationChart"/>
    <dgm:cxn modelId="{E3A263DE-6F45-4E03-A5A4-88FA1A5543C0}" type="presOf" srcId="{4BA9EF55-7538-4D07-BDEE-E5742E96D837}" destId="{BD7D8972-6BEC-42CA-81FC-D8BB4C01B416}" srcOrd="1" destOrd="0" presId="urn:microsoft.com/office/officeart/2009/3/layout/HorizontalOrganizationChart"/>
    <dgm:cxn modelId="{71B1CE40-C413-4AF3-9624-943341F70ADA}" srcId="{36DA3F7C-A620-426D-BFC5-4B69CAA5B205}" destId="{C8C5E114-CDC3-4AD3-94CD-39F582743991}" srcOrd="4" destOrd="0" parTransId="{F8C26C7F-E4E8-4A2F-AD1A-00DD0EE75E6A}" sibTransId="{C20B80C7-3D3B-4007-8D04-2C275848DE78}"/>
    <dgm:cxn modelId="{3EE9333D-0461-46B6-B569-9E82469BE40F}" srcId="{36DA3F7C-A620-426D-BFC5-4B69CAA5B205}" destId="{F9B77B57-C58E-4EB0-976F-A78F1358518E}" srcOrd="0" destOrd="0" parTransId="{5906103E-92D6-4769-A8F1-587E33FEA6D6}" sibTransId="{B6B7A463-C336-4F5F-A82F-91E9A56CFC23}"/>
    <dgm:cxn modelId="{C1C0EC14-8E84-468E-9695-FCC892BEA5BD}" type="presOf" srcId="{4BA9EF55-7538-4D07-BDEE-E5742E96D837}" destId="{FE972BE2-1C9D-4303-8F9A-BCF53CCCA247}" srcOrd="0" destOrd="0" presId="urn:microsoft.com/office/officeart/2009/3/layout/HorizontalOrganizationChart"/>
    <dgm:cxn modelId="{CB63CD04-AB1A-4C89-8443-635B19B5821B}" type="presOf" srcId="{C8C5E114-CDC3-4AD3-94CD-39F582743991}" destId="{1BF97B59-8BFD-4C76-8C18-7013FA1128EA}" srcOrd="0" destOrd="0" presId="urn:microsoft.com/office/officeart/2009/3/layout/HorizontalOrganizationChart"/>
    <dgm:cxn modelId="{C2AFA70B-5BB6-4281-9ED3-6B34D9D48122}" type="presOf" srcId="{3324CECC-52DB-4F90-BDBE-2A75FFDDD50E}" destId="{0478760E-C8F1-4EF1-B749-6EB2AFDDA810}" srcOrd="1" destOrd="0" presId="urn:microsoft.com/office/officeart/2009/3/layout/HorizontalOrganizationChart"/>
    <dgm:cxn modelId="{3D9D58BC-B445-4C2C-B058-4F484F5DEFC0}" srcId="{36DA3F7C-A620-426D-BFC5-4B69CAA5B205}" destId="{7DE37E5D-E588-4EFF-8560-EB689C595CF5}" srcOrd="3" destOrd="0" parTransId="{328C7BDD-BE7C-47D4-B3BF-ADBB51C4FE58}" sibTransId="{008A9A08-9A97-405B-81B6-F03CCBC80148}"/>
    <dgm:cxn modelId="{55D045DA-54AB-4E1E-9F30-8017AF80C15E}" srcId="{36DA3F7C-A620-426D-BFC5-4B69CAA5B205}" destId="{D47CAD7F-15BC-488E-AB99-F04DC2FCCC33}" srcOrd="1" destOrd="0" parTransId="{8B542C33-AFFD-4CC2-9FE2-C636083E6DEE}" sibTransId="{04E60BF2-9C7C-4943-8ACF-E96407E1ABD2}"/>
    <dgm:cxn modelId="{C871CAC9-A39C-4EAA-BA54-F0F4D6F6FDB1}" srcId="{F9B77B57-C58E-4EB0-976F-A78F1358518E}" destId="{4BA9EF55-7538-4D07-BDEE-E5742E96D837}" srcOrd="1" destOrd="0" parTransId="{4FB2868B-7F6E-4084-8B1D-8931C61A0B04}" sibTransId="{83B4A9D6-B14D-4FEB-8755-B6D9818BA19C}"/>
    <dgm:cxn modelId="{A6CE68EA-55E6-49F1-8239-3E7ECAE65E08}" type="presOf" srcId="{18A4F8C5-6C42-4056-8AE6-1BFF24D2E720}" destId="{5614C43F-9A54-4DF5-BE63-FA62F848FA33}" srcOrd="1" destOrd="0" presId="urn:microsoft.com/office/officeart/2009/3/layout/HorizontalOrganizationChart"/>
    <dgm:cxn modelId="{CF59565A-1386-4267-A525-B59D354A1852}" srcId="{D47CAD7F-15BC-488E-AB99-F04DC2FCCC33}" destId="{3324CECC-52DB-4F90-BDBE-2A75FFDDD50E}" srcOrd="0" destOrd="0" parTransId="{A050ABAF-8904-4AA6-9371-95A074F7D329}" sibTransId="{AB4390B0-B8C4-44C1-95D1-0729D2997832}"/>
    <dgm:cxn modelId="{C48C3F21-E8BC-42D5-83A2-6A63DE69BAEA}" type="presOf" srcId="{7DE37E5D-E588-4EFF-8560-EB689C595CF5}" destId="{0BB6449D-1CD2-46E8-A532-AFBE79649ADB}" srcOrd="0" destOrd="0" presId="urn:microsoft.com/office/officeart/2009/3/layout/HorizontalOrganizationChart"/>
    <dgm:cxn modelId="{51E757C4-3C06-429F-B6FD-99C0DD403F2B}" srcId="{E44C125C-17B7-4A36-A689-55A41EF68C66}" destId="{36DA3F7C-A620-426D-BFC5-4B69CAA5B205}" srcOrd="0" destOrd="0" parTransId="{9D50487C-0F89-4438-BD87-99C62604949B}" sibTransId="{9B4C6B17-EE50-4DFD-8F32-9E40275A7DCC}"/>
    <dgm:cxn modelId="{259C660A-CC4E-4EE5-B32F-4E2CD6A07D6B}" type="presOf" srcId="{D47CAD7F-15BC-488E-AB99-F04DC2FCCC33}" destId="{3ACBAABF-B752-4941-A8EC-02CE56295B61}" srcOrd="0" destOrd="0" presId="urn:microsoft.com/office/officeart/2009/3/layout/HorizontalOrganizationChart"/>
    <dgm:cxn modelId="{071F2E3C-1900-4DAE-9DC8-3DB298F276F9}" type="presOf" srcId="{F9B77B57-C58E-4EB0-976F-A78F1358518E}" destId="{EF2B6E55-2A90-4532-A895-BC919CD64257}" srcOrd="0" destOrd="0" presId="urn:microsoft.com/office/officeart/2009/3/layout/HorizontalOrganizationChart"/>
    <dgm:cxn modelId="{5B8D5505-F82A-4E09-ABC1-641244D32D3B}" type="presOf" srcId="{5906103E-92D6-4769-A8F1-587E33FEA6D6}" destId="{212F9FE1-9AC3-49C3-8609-B8DDF2EA3379}" srcOrd="0" destOrd="0" presId="urn:microsoft.com/office/officeart/2009/3/layout/HorizontalOrganizationChart"/>
    <dgm:cxn modelId="{2A30A4E6-5A27-4160-BBD2-43158CEC7830}" type="presOf" srcId="{7DE37E5D-E588-4EFF-8560-EB689C595CF5}" destId="{641EF549-17D1-48EB-9ABB-724BAEB4DF2B}" srcOrd="1" destOrd="0" presId="urn:microsoft.com/office/officeart/2009/3/layout/HorizontalOrganizationChart"/>
    <dgm:cxn modelId="{D96BE064-21DA-4BDB-BE22-7B8FDCCA6104}" type="presOf" srcId="{F9B77B57-C58E-4EB0-976F-A78F1358518E}" destId="{B5024ECC-CFC0-44C5-A0E2-26DAC6E4E050}" srcOrd="1" destOrd="0" presId="urn:microsoft.com/office/officeart/2009/3/layout/HorizontalOrganizationChart"/>
    <dgm:cxn modelId="{32EF15C8-0DB9-4CBD-A9B0-35F6F9B61366}" type="presOf" srcId="{36DA3F7C-A620-426D-BFC5-4B69CAA5B205}" destId="{33DCAE41-2808-46AC-B02E-AEE0C1F9A473}" srcOrd="1" destOrd="0" presId="urn:microsoft.com/office/officeart/2009/3/layout/HorizontalOrganizationChart"/>
    <dgm:cxn modelId="{1050B54A-DE9A-4601-8CCA-EB06792CEF9F}" type="presOf" srcId="{D2D225EF-6D90-4CFB-8637-B243E7EC875C}" destId="{3AE8EEEC-E737-484B-8EE0-BEE04F29CA23}" srcOrd="1" destOrd="0" presId="urn:microsoft.com/office/officeart/2009/3/layout/HorizontalOrganizationChart"/>
    <dgm:cxn modelId="{5E323FE4-FC9C-4A12-8E00-0AD4DCE4C8E9}" type="presOf" srcId="{C8C5E114-CDC3-4AD3-94CD-39F582743991}" destId="{AC468BA3-A906-45DF-87A2-08614C21CD30}" srcOrd="1" destOrd="0" presId="urn:microsoft.com/office/officeart/2009/3/layout/HorizontalOrganizationChart"/>
    <dgm:cxn modelId="{54907435-D632-4D8D-8C64-6816AE36D86A}" type="presOf" srcId="{18A4F8C5-6C42-4056-8AE6-1BFF24D2E720}" destId="{95367844-2FB2-4590-A298-5EAFDCD6288D}" srcOrd="0" destOrd="0" presId="urn:microsoft.com/office/officeart/2009/3/layout/HorizontalOrganizationChart"/>
    <dgm:cxn modelId="{0AC11859-B68E-4266-8E27-B6B289E25FB2}" type="presOf" srcId="{328C7BDD-BE7C-47D4-B3BF-ADBB51C4FE58}" destId="{33BE1878-524A-421E-B2A0-DA924D074DB3}" srcOrd="0" destOrd="0" presId="urn:microsoft.com/office/officeart/2009/3/layout/HorizontalOrganizationChart"/>
    <dgm:cxn modelId="{19DB3102-57BD-4C01-BBEA-9AD3F7509C87}" type="presOf" srcId="{F8C26C7F-E4E8-4A2F-AD1A-00DD0EE75E6A}" destId="{ADF5101B-B8E4-4008-BE9B-F6607E41FC72}" srcOrd="0" destOrd="0" presId="urn:microsoft.com/office/officeart/2009/3/layout/HorizontalOrganizationChart"/>
    <dgm:cxn modelId="{0FC948B4-14C1-4721-9DF1-ECD4430A6DBC}" type="presOf" srcId="{D47CAD7F-15BC-488E-AB99-F04DC2FCCC33}" destId="{90FA610C-6808-4172-A328-0F8CB2248992}" srcOrd="1" destOrd="0" presId="urn:microsoft.com/office/officeart/2009/3/layout/HorizontalOrganizationChart"/>
    <dgm:cxn modelId="{B7C84C78-360B-4BDC-8552-F4DAE45602ED}" srcId="{36DA3F7C-A620-426D-BFC5-4B69CAA5B205}" destId="{D2D225EF-6D90-4CFB-8637-B243E7EC875C}" srcOrd="2" destOrd="0" parTransId="{EC04226C-28DD-427E-9E98-ED2B9F14D829}" sibTransId="{177FDBC5-BBF6-4574-8DCE-FC7713FB487C}"/>
    <dgm:cxn modelId="{238E3A90-92F5-43C4-8D14-2B6EB528E316}" type="presOf" srcId="{36DA3F7C-A620-426D-BFC5-4B69CAA5B205}" destId="{5D86A17C-AA02-4202-91F6-7E727160C23E}" srcOrd="0" destOrd="0" presId="urn:microsoft.com/office/officeart/2009/3/layout/HorizontalOrganizationChart"/>
    <dgm:cxn modelId="{37AC69A1-F36F-43BB-B75E-0E08DB2ED929}" srcId="{F9B77B57-C58E-4EB0-976F-A78F1358518E}" destId="{18A4F8C5-6C42-4056-8AE6-1BFF24D2E720}" srcOrd="0" destOrd="0" parTransId="{143692B6-F53C-4408-AFF9-FC9ED4AC4697}" sibTransId="{7EF434A7-40CA-4110-96A8-99E8A6D045EE}"/>
    <dgm:cxn modelId="{7074BDAE-5EE3-4B47-AB9D-390849B96E9A}" type="presOf" srcId="{EC04226C-28DD-427E-9E98-ED2B9F14D829}" destId="{4BA47E78-F754-4CCF-A9C5-511A9CC97BF9}" srcOrd="0" destOrd="0" presId="urn:microsoft.com/office/officeart/2009/3/layout/HorizontalOrganizationChart"/>
    <dgm:cxn modelId="{71351EB3-C1A4-4373-911B-D7CECD93A2B9}" type="presOf" srcId="{4FB2868B-7F6E-4084-8B1D-8931C61A0B04}" destId="{FBBD3C97-2682-4204-BE03-04B1444E1D34}" srcOrd="0" destOrd="0" presId="urn:microsoft.com/office/officeart/2009/3/layout/HorizontalOrganizationChart"/>
    <dgm:cxn modelId="{DAE08E9F-790E-4485-887F-A295957A6342}" type="presOf" srcId="{3324CECC-52DB-4F90-BDBE-2A75FFDDD50E}" destId="{7F616668-0FC6-4D24-9098-C9C700138A0C}" srcOrd="0" destOrd="0" presId="urn:microsoft.com/office/officeart/2009/3/layout/HorizontalOrganizationChart"/>
    <dgm:cxn modelId="{8D0D8F26-6DED-4896-94E2-7C840BED5BBD}" type="presOf" srcId="{8B542C33-AFFD-4CC2-9FE2-C636083E6DEE}" destId="{A29146BA-3123-4E28-8FA2-72ACF4F19292}" srcOrd="0" destOrd="0" presId="urn:microsoft.com/office/officeart/2009/3/layout/HorizontalOrganizationChart"/>
    <dgm:cxn modelId="{78E11386-1B73-463A-9974-F1FC88100E6A}" type="presOf" srcId="{A050ABAF-8904-4AA6-9371-95A074F7D329}" destId="{730647A3-457B-4636-9A15-B23A7B92565B}" srcOrd="0" destOrd="0" presId="urn:microsoft.com/office/officeart/2009/3/layout/HorizontalOrganizationChart"/>
    <dgm:cxn modelId="{81E7C582-7219-4A5E-9B87-1AAB0D371A97}" type="presParOf" srcId="{DA02B49D-4123-4481-B8F1-07697DA09154}" destId="{BE2E75B7-7104-4B59-916B-FD14EC838D57}" srcOrd="0" destOrd="0" presId="urn:microsoft.com/office/officeart/2009/3/layout/HorizontalOrganizationChart"/>
    <dgm:cxn modelId="{23C1C4B7-27BC-4423-A748-798EF3FE5E79}" type="presParOf" srcId="{BE2E75B7-7104-4B59-916B-FD14EC838D57}" destId="{97AB7DF6-127D-430D-B64D-7AB9136C9AA4}" srcOrd="0" destOrd="0" presId="urn:microsoft.com/office/officeart/2009/3/layout/HorizontalOrganizationChart"/>
    <dgm:cxn modelId="{59D3385E-4248-42DE-8B09-F70E64D8D755}" type="presParOf" srcId="{97AB7DF6-127D-430D-B64D-7AB9136C9AA4}" destId="{5D86A17C-AA02-4202-91F6-7E727160C23E}" srcOrd="0" destOrd="0" presId="urn:microsoft.com/office/officeart/2009/3/layout/HorizontalOrganizationChart"/>
    <dgm:cxn modelId="{46404039-A227-4801-8656-5AA3540D676F}" type="presParOf" srcId="{97AB7DF6-127D-430D-B64D-7AB9136C9AA4}" destId="{33DCAE41-2808-46AC-B02E-AEE0C1F9A473}" srcOrd="1" destOrd="0" presId="urn:microsoft.com/office/officeart/2009/3/layout/HorizontalOrganizationChart"/>
    <dgm:cxn modelId="{0A1DFF07-8153-4892-B2EB-05BAD917315D}" type="presParOf" srcId="{BE2E75B7-7104-4B59-916B-FD14EC838D57}" destId="{29D2FFBC-14C6-4E01-9302-8723C8BA9C73}" srcOrd="1" destOrd="0" presId="urn:microsoft.com/office/officeart/2009/3/layout/HorizontalOrganizationChart"/>
    <dgm:cxn modelId="{0BFB3C5C-C839-4006-9AB1-13DAB706F088}" type="presParOf" srcId="{29D2FFBC-14C6-4E01-9302-8723C8BA9C73}" destId="{212F9FE1-9AC3-49C3-8609-B8DDF2EA3379}" srcOrd="0" destOrd="0" presId="urn:microsoft.com/office/officeart/2009/3/layout/HorizontalOrganizationChart"/>
    <dgm:cxn modelId="{6E2DB802-B3BB-4CCB-A04E-CEF4FBE3DAC9}" type="presParOf" srcId="{29D2FFBC-14C6-4E01-9302-8723C8BA9C73}" destId="{B402CC9C-0CE3-4F6C-B4D9-5FF81E638959}" srcOrd="1" destOrd="0" presId="urn:microsoft.com/office/officeart/2009/3/layout/HorizontalOrganizationChart"/>
    <dgm:cxn modelId="{230F1FA1-7110-4214-B0FC-5295384C5B75}" type="presParOf" srcId="{B402CC9C-0CE3-4F6C-B4D9-5FF81E638959}" destId="{6BC60C71-C305-4289-9F62-986FD9114051}" srcOrd="0" destOrd="0" presId="urn:microsoft.com/office/officeart/2009/3/layout/HorizontalOrganizationChart"/>
    <dgm:cxn modelId="{65069857-010F-4048-998E-A8919D76CB2E}" type="presParOf" srcId="{6BC60C71-C305-4289-9F62-986FD9114051}" destId="{EF2B6E55-2A90-4532-A895-BC919CD64257}" srcOrd="0" destOrd="0" presId="urn:microsoft.com/office/officeart/2009/3/layout/HorizontalOrganizationChart"/>
    <dgm:cxn modelId="{E8EE744F-BC5C-4ECB-A386-DED33B1566C6}" type="presParOf" srcId="{6BC60C71-C305-4289-9F62-986FD9114051}" destId="{B5024ECC-CFC0-44C5-A0E2-26DAC6E4E050}" srcOrd="1" destOrd="0" presId="urn:microsoft.com/office/officeart/2009/3/layout/HorizontalOrganizationChart"/>
    <dgm:cxn modelId="{32A13177-F654-4353-A7CB-1B281310EF81}" type="presParOf" srcId="{B402CC9C-0CE3-4F6C-B4D9-5FF81E638959}" destId="{E40CB8D9-A764-4C2F-AB57-A4D9541003A7}" srcOrd="1" destOrd="0" presId="urn:microsoft.com/office/officeart/2009/3/layout/HorizontalOrganizationChart"/>
    <dgm:cxn modelId="{95BF2341-614A-47DF-A0AA-AD5D74976CEF}" type="presParOf" srcId="{E40CB8D9-A764-4C2F-AB57-A4D9541003A7}" destId="{4CD1C354-110A-4387-93E0-A9744675C45C}" srcOrd="0" destOrd="0" presId="urn:microsoft.com/office/officeart/2009/3/layout/HorizontalOrganizationChart"/>
    <dgm:cxn modelId="{0717EF75-0FDE-4233-82F0-2ED0160F1F53}" type="presParOf" srcId="{E40CB8D9-A764-4C2F-AB57-A4D9541003A7}" destId="{68F7B7C0-7CED-4B58-8406-BBF045EB84F8}" srcOrd="1" destOrd="0" presId="urn:microsoft.com/office/officeart/2009/3/layout/HorizontalOrganizationChart"/>
    <dgm:cxn modelId="{1D12D8E1-C9FA-45F4-B469-DB56FD7AC799}" type="presParOf" srcId="{68F7B7C0-7CED-4B58-8406-BBF045EB84F8}" destId="{8BA561E2-3417-4F62-BE45-E19DB3542B8E}" srcOrd="0" destOrd="0" presId="urn:microsoft.com/office/officeart/2009/3/layout/HorizontalOrganizationChart"/>
    <dgm:cxn modelId="{BD6767FB-8BDB-4D5B-8EAB-4F53B12948C2}" type="presParOf" srcId="{8BA561E2-3417-4F62-BE45-E19DB3542B8E}" destId="{95367844-2FB2-4590-A298-5EAFDCD6288D}" srcOrd="0" destOrd="0" presId="urn:microsoft.com/office/officeart/2009/3/layout/HorizontalOrganizationChart"/>
    <dgm:cxn modelId="{9A47B49C-C1BB-4400-8807-3808A78C8150}" type="presParOf" srcId="{8BA561E2-3417-4F62-BE45-E19DB3542B8E}" destId="{5614C43F-9A54-4DF5-BE63-FA62F848FA33}" srcOrd="1" destOrd="0" presId="urn:microsoft.com/office/officeart/2009/3/layout/HorizontalOrganizationChart"/>
    <dgm:cxn modelId="{068263F5-8F97-4C50-915A-AD75BEAA112F}" type="presParOf" srcId="{68F7B7C0-7CED-4B58-8406-BBF045EB84F8}" destId="{8F744C9A-8CC2-46BB-B3B7-12D0E6B61E11}" srcOrd="1" destOrd="0" presId="urn:microsoft.com/office/officeart/2009/3/layout/HorizontalOrganizationChart"/>
    <dgm:cxn modelId="{7082B56F-48C4-4286-A359-F4B82FE9F2B0}" type="presParOf" srcId="{68F7B7C0-7CED-4B58-8406-BBF045EB84F8}" destId="{28DDD49B-2F61-478E-B59C-CCFA0ABA04BE}" srcOrd="2" destOrd="0" presId="urn:microsoft.com/office/officeart/2009/3/layout/HorizontalOrganizationChart"/>
    <dgm:cxn modelId="{CE77F5B9-DEC6-486A-A863-887033705686}" type="presParOf" srcId="{E40CB8D9-A764-4C2F-AB57-A4D9541003A7}" destId="{FBBD3C97-2682-4204-BE03-04B1444E1D34}" srcOrd="2" destOrd="0" presId="urn:microsoft.com/office/officeart/2009/3/layout/HorizontalOrganizationChart"/>
    <dgm:cxn modelId="{06B74BAE-6C94-4927-85D7-A259B28B3421}" type="presParOf" srcId="{E40CB8D9-A764-4C2F-AB57-A4D9541003A7}" destId="{B3A73490-58EA-4EAC-AFEC-2EDA58E7806C}" srcOrd="3" destOrd="0" presId="urn:microsoft.com/office/officeart/2009/3/layout/HorizontalOrganizationChart"/>
    <dgm:cxn modelId="{D063D02E-DD07-4052-80CE-C180505D80B0}" type="presParOf" srcId="{B3A73490-58EA-4EAC-AFEC-2EDA58E7806C}" destId="{50AFA1C2-1BF5-4EAE-82F7-CB3879FAD3AF}" srcOrd="0" destOrd="0" presId="urn:microsoft.com/office/officeart/2009/3/layout/HorizontalOrganizationChart"/>
    <dgm:cxn modelId="{900FE819-3A06-4E39-9111-9564506053BC}" type="presParOf" srcId="{50AFA1C2-1BF5-4EAE-82F7-CB3879FAD3AF}" destId="{FE972BE2-1C9D-4303-8F9A-BCF53CCCA247}" srcOrd="0" destOrd="0" presId="urn:microsoft.com/office/officeart/2009/3/layout/HorizontalOrganizationChart"/>
    <dgm:cxn modelId="{1A5D3D6C-B2ED-4B14-958E-37C76BD562C9}" type="presParOf" srcId="{50AFA1C2-1BF5-4EAE-82F7-CB3879FAD3AF}" destId="{BD7D8972-6BEC-42CA-81FC-D8BB4C01B416}" srcOrd="1" destOrd="0" presId="urn:microsoft.com/office/officeart/2009/3/layout/HorizontalOrganizationChart"/>
    <dgm:cxn modelId="{074F6B2B-0B36-4F86-93B9-DE0F0383F298}" type="presParOf" srcId="{B3A73490-58EA-4EAC-AFEC-2EDA58E7806C}" destId="{71EB056A-A10C-4F5D-8AB7-D8F50836E1F0}" srcOrd="1" destOrd="0" presId="urn:microsoft.com/office/officeart/2009/3/layout/HorizontalOrganizationChart"/>
    <dgm:cxn modelId="{97769ED0-754D-4918-9E5B-A6CF9BEA5558}" type="presParOf" srcId="{B3A73490-58EA-4EAC-AFEC-2EDA58E7806C}" destId="{0952D020-B31C-42BB-9704-FE47BB82D64E}" srcOrd="2" destOrd="0" presId="urn:microsoft.com/office/officeart/2009/3/layout/HorizontalOrganizationChart"/>
    <dgm:cxn modelId="{B2BEBCDD-44FD-48E0-B933-273656249E3F}" type="presParOf" srcId="{B402CC9C-0CE3-4F6C-B4D9-5FF81E638959}" destId="{2D264D30-A1E7-4C89-99B1-463BF71BC118}" srcOrd="2" destOrd="0" presId="urn:microsoft.com/office/officeart/2009/3/layout/HorizontalOrganizationChart"/>
    <dgm:cxn modelId="{7973EFF9-A5D6-4CA6-B10B-7A9E0955AF1F}" type="presParOf" srcId="{29D2FFBC-14C6-4E01-9302-8723C8BA9C73}" destId="{A29146BA-3123-4E28-8FA2-72ACF4F19292}" srcOrd="2" destOrd="0" presId="urn:microsoft.com/office/officeart/2009/3/layout/HorizontalOrganizationChart"/>
    <dgm:cxn modelId="{4DF16162-F114-445A-9DC6-1D91ADD4F321}" type="presParOf" srcId="{29D2FFBC-14C6-4E01-9302-8723C8BA9C73}" destId="{246BCBDA-130B-409F-B47E-E02C0ADC34F7}" srcOrd="3" destOrd="0" presId="urn:microsoft.com/office/officeart/2009/3/layout/HorizontalOrganizationChart"/>
    <dgm:cxn modelId="{458D6F01-389D-4338-8242-6B4158E3C950}" type="presParOf" srcId="{246BCBDA-130B-409F-B47E-E02C0ADC34F7}" destId="{9A6F93E3-154E-4AA3-A084-0121E1A3F657}" srcOrd="0" destOrd="0" presId="urn:microsoft.com/office/officeart/2009/3/layout/HorizontalOrganizationChart"/>
    <dgm:cxn modelId="{0D946BC4-D912-479C-8100-4C1D6B9275A9}" type="presParOf" srcId="{9A6F93E3-154E-4AA3-A084-0121E1A3F657}" destId="{3ACBAABF-B752-4941-A8EC-02CE56295B61}" srcOrd="0" destOrd="0" presId="urn:microsoft.com/office/officeart/2009/3/layout/HorizontalOrganizationChart"/>
    <dgm:cxn modelId="{8849A9E1-2BA0-4E51-9DF8-F71E5C576F8A}" type="presParOf" srcId="{9A6F93E3-154E-4AA3-A084-0121E1A3F657}" destId="{90FA610C-6808-4172-A328-0F8CB2248992}" srcOrd="1" destOrd="0" presId="urn:microsoft.com/office/officeart/2009/3/layout/HorizontalOrganizationChart"/>
    <dgm:cxn modelId="{4B76FF0A-D836-48F2-8519-DA4875A41D99}" type="presParOf" srcId="{246BCBDA-130B-409F-B47E-E02C0ADC34F7}" destId="{2571D7AE-02B4-4F7A-8BE4-60B237860085}" srcOrd="1" destOrd="0" presId="urn:microsoft.com/office/officeart/2009/3/layout/HorizontalOrganizationChart"/>
    <dgm:cxn modelId="{0947D799-124A-4D6C-B724-6B224200A76F}" type="presParOf" srcId="{2571D7AE-02B4-4F7A-8BE4-60B237860085}" destId="{730647A3-457B-4636-9A15-B23A7B92565B}" srcOrd="0" destOrd="0" presId="urn:microsoft.com/office/officeart/2009/3/layout/HorizontalOrganizationChart"/>
    <dgm:cxn modelId="{E90040FE-EEF4-42B9-A4C2-34448E7C9076}" type="presParOf" srcId="{2571D7AE-02B4-4F7A-8BE4-60B237860085}" destId="{654F27CB-B2E0-4751-ACB0-F1021E008A07}" srcOrd="1" destOrd="0" presId="urn:microsoft.com/office/officeart/2009/3/layout/HorizontalOrganizationChart"/>
    <dgm:cxn modelId="{155FB802-931D-4831-84BA-F9A23BA9464F}" type="presParOf" srcId="{654F27CB-B2E0-4751-ACB0-F1021E008A07}" destId="{5E13DC4A-FF50-4B4F-A828-3ED0A2599B1E}" srcOrd="0" destOrd="0" presId="urn:microsoft.com/office/officeart/2009/3/layout/HorizontalOrganizationChart"/>
    <dgm:cxn modelId="{058729B4-B853-46DA-848F-3E34F014992B}" type="presParOf" srcId="{5E13DC4A-FF50-4B4F-A828-3ED0A2599B1E}" destId="{7F616668-0FC6-4D24-9098-C9C700138A0C}" srcOrd="0" destOrd="0" presId="urn:microsoft.com/office/officeart/2009/3/layout/HorizontalOrganizationChart"/>
    <dgm:cxn modelId="{5E0DFFE0-B4A5-4086-9D55-0B0CCA3F44A3}" type="presParOf" srcId="{5E13DC4A-FF50-4B4F-A828-3ED0A2599B1E}" destId="{0478760E-C8F1-4EF1-B749-6EB2AFDDA810}" srcOrd="1" destOrd="0" presId="urn:microsoft.com/office/officeart/2009/3/layout/HorizontalOrganizationChart"/>
    <dgm:cxn modelId="{4BE63CB0-7968-4210-8E70-AB296162B0DF}" type="presParOf" srcId="{654F27CB-B2E0-4751-ACB0-F1021E008A07}" destId="{A3503AA9-CAB2-47DE-A619-012B5EFEA65E}" srcOrd="1" destOrd="0" presId="urn:microsoft.com/office/officeart/2009/3/layout/HorizontalOrganizationChart"/>
    <dgm:cxn modelId="{4C046B4E-920C-4278-98EB-09A50D2A09AB}" type="presParOf" srcId="{654F27CB-B2E0-4751-ACB0-F1021E008A07}" destId="{C1246884-61A4-445A-AE83-FE96E4937BE8}" srcOrd="2" destOrd="0" presId="urn:microsoft.com/office/officeart/2009/3/layout/HorizontalOrganizationChart"/>
    <dgm:cxn modelId="{AB43BC25-77AF-4449-A823-1CAF9BD49C5A}" type="presParOf" srcId="{246BCBDA-130B-409F-B47E-E02C0ADC34F7}" destId="{D165EA40-3E7D-4419-8F0E-018551C03C69}" srcOrd="2" destOrd="0" presId="urn:microsoft.com/office/officeart/2009/3/layout/HorizontalOrganizationChart"/>
    <dgm:cxn modelId="{0BC11627-6A89-473C-AE34-6D6E6E4469D9}" type="presParOf" srcId="{29D2FFBC-14C6-4E01-9302-8723C8BA9C73}" destId="{4BA47E78-F754-4CCF-A9C5-511A9CC97BF9}" srcOrd="4" destOrd="0" presId="urn:microsoft.com/office/officeart/2009/3/layout/HorizontalOrganizationChart"/>
    <dgm:cxn modelId="{B4EF88AF-6CD1-48C0-92C0-6DC32BCC1371}" type="presParOf" srcId="{29D2FFBC-14C6-4E01-9302-8723C8BA9C73}" destId="{6AF7910B-2A14-4912-9FB2-B5C0F4BD24ED}" srcOrd="5" destOrd="0" presId="urn:microsoft.com/office/officeart/2009/3/layout/HorizontalOrganizationChart"/>
    <dgm:cxn modelId="{419978BE-EA79-4AA7-90B4-7AF3F237E30E}" type="presParOf" srcId="{6AF7910B-2A14-4912-9FB2-B5C0F4BD24ED}" destId="{53DE007C-EA85-4B94-94D5-955AF2E011DF}" srcOrd="0" destOrd="0" presId="urn:microsoft.com/office/officeart/2009/3/layout/HorizontalOrganizationChart"/>
    <dgm:cxn modelId="{3A2D361B-D644-4EE6-8668-E95CC8FC6786}" type="presParOf" srcId="{53DE007C-EA85-4B94-94D5-955AF2E011DF}" destId="{2F873711-EEB7-4855-A083-28B4F158FD0D}" srcOrd="0" destOrd="0" presId="urn:microsoft.com/office/officeart/2009/3/layout/HorizontalOrganizationChart"/>
    <dgm:cxn modelId="{B2DE7B50-AB54-4FD4-A8A4-563E9C09CC7C}" type="presParOf" srcId="{53DE007C-EA85-4B94-94D5-955AF2E011DF}" destId="{3AE8EEEC-E737-484B-8EE0-BEE04F29CA23}" srcOrd="1" destOrd="0" presId="urn:microsoft.com/office/officeart/2009/3/layout/HorizontalOrganizationChart"/>
    <dgm:cxn modelId="{5E34FFB6-B3BE-4073-809F-709CF9116A85}" type="presParOf" srcId="{6AF7910B-2A14-4912-9FB2-B5C0F4BD24ED}" destId="{D126E80D-16BB-45A3-87B0-3728293D9DE4}" srcOrd="1" destOrd="0" presId="urn:microsoft.com/office/officeart/2009/3/layout/HorizontalOrganizationChart"/>
    <dgm:cxn modelId="{B3F28493-5C26-425F-A081-DE8C7BBF650B}" type="presParOf" srcId="{6AF7910B-2A14-4912-9FB2-B5C0F4BD24ED}" destId="{3715CE25-02F7-4963-BD47-4FD22CDD14F0}" srcOrd="2" destOrd="0" presId="urn:microsoft.com/office/officeart/2009/3/layout/HorizontalOrganizationChart"/>
    <dgm:cxn modelId="{6B52087E-483B-4FB6-9E69-5F8C9667E46D}" type="presParOf" srcId="{29D2FFBC-14C6-4E01-9302-8723C8BA9C73}" destId="{33BE1878-524A-421E-B2A0-DA924D074DB3}" srcOrd="6" destOrd="0" presId="urn:microsoft.com/office/officeart/2009/3/layout/HorizontalOrganizationChart"/>
    <dgm:cxn modelId="{8A4BF72B-7788-4271-85A6-5F901AEDB328}" type="presParOf" srcId="{29D2FFBC-14C6-4E01-9302-8723C8BA9C73}" destId="{93AB8E81-FF0B-4328-B2EE-EB249A5F64A7}" srcOrd="7" destOrd="0" presId="urn:microsoft.com/office/officeart/2009/3/layout/HorizontalOrganizationChart"/>
    <dgm:cxn modelId="{E334732D-DEBD-4BE0-B060-D6336EB62AE5}" type="presParOf" srcId="{93AB8E81-FF0B-4328-B2EE-EB249A5F64A7}" destId="{DEE51EBB-0E40-4AA4-BDAF-291878DACE52}" srcOrd="0" destOrd="0" presId="urn:microsoft.com/office/officeart/2009/3/layout/HorizontalOrganizationChart"/>
    <dgm:cxn modelId="{92704C80-8DDD-41CE-9A31-2227145C3FE2}" type="presParOf" srcId="{DEE51EBB-0E40-4AA4-BDAF-291878DACE52}" destId="{0BB6449D-1CD2-46E8-A532-AFBE79649ADB}" srcOrd="0" destOrd="0" presId="urn:microsoft.com/office/officeart/2009/3/layout/HorizontalOrganizationChart"/>
    <dgm:cxn modelId="{9AE2B1C1-A1C8-47EE-870C-256078C45730}" type="presParOf" srcId="{DEE51EBB-0E40-4AA4-BDAF-291878DACE52}" destId="{641EF549-17D1-48EB-9ABB-724BAEB4DF2B}" srcOrd="1" destOrd="0" presId="urn:microsoft.com/office/officeart/2009/3/layout/HorizontalOrganizationChart"/>
    <dgm:cxn modelId="{AB5DAC6F-C7D6-4597-858E-D1742C55BA56}" type="presParOf" srcId="{93AB8E81-FF0B-4328-B2EE-EB249A5F64A7}" destId="{33D5F831-8616-4D95-AB23-CD03F2059F25}" srcOrd="1" destOrd="0" presId="urn:microsoft.com/office/officeart/2009/3/layout/HorizontalOrganizationChart"/>
    <dgm:cxn modelId="{7AD37F3F-C718-43C1-AA05-3C751D340D49}" type="presParOf" srcId="{93AB8E81-FF0B-4328-B2EE-EB249A5F64A7}" destId="{A93EEC35-AE41-4E23-A5D2-3F2C2FFA9ED9}" srcOrd="2" destOrd="0" presId="urn:microsoft.com/office/officeart/2009/3/layout/HorizontalOrganizationChart"/>
    <dgm:cxn modelId="{07AD079D-CC62-4FF9-B2C2-99A32EBBEDC9}" type="presParOf" srcId="{29D2FFBC-14C6-4E01-9302-8723C8BA9C73}" destId="{ADF5101B-B8E4-4008-BE9B-F6607E41FC72}" srcOrd="8" destOrd="0" presId="urn:microsoft.com/office/officeart/2009/3/layout/HorizontalOrganizationChart"/>
    <dgm:cxn modelId="{042CF728-F1A6-475E-9985-3593B13A3A35}" type="presParOf" srcId="{29D2FFBC-14C6-4E01-9302-8723C8BA9C73}" destId="{778DFB85-3592-4CE5-9F1E-23BCDE1C2076}" srcOrd="9" destOrd="0" presId="urn:microsoft.com/office/officeart/2009/3/layout/HorizontalOrganizationChart"/>
    <dgm:cxn modelId="{0A14484F-7111-46C3-9B15-32720CA19A59}" type="presParOf" srcId="{778DFB85-3592-4CE5-9F1E-23BCDE1C2076}" destId="{581DEC52-6789-4FBC-A005-B941A385C1E8}" srcOrd="0" destOrd="0" presId="urn:microsoft.com/office/officeart/2009/3/layout/HorizontalOrganizationChart"/>
    <dgm:cxn modelId="{EB4E4913-171C-45C0-B91F-D401F9050A91}" type="presParOf" srcId="{581DEC52-6789-4FBC-A005-B941A385C1E8}" destId="{1BF97B59-8BFD-4C76-8C18-7013FA1128EA}" srcOrd="0" destOrd="0" presId="urn:microsoft.com/office/officeart/2009/3/layout/HorizontalOrganizationChart"/>
    <dgm:cxn modelId="{4B2708DF-16DB-46B8-8BE6-689903B362DB}" type="presParOf" srcId="{581DEC52-6789-4FBC-A005-B941A385C1E8}" destId="{AC468BA3-A906-45DF-87A2-08614C21CD30}" srcOrd="1" destOrd="0" presId="urn:microsoft.com/office/officeart/2009/3/layout/HorizontalOrganizationChart"/>
    <dgm:cxn modelId="{1BDB1E80-1C8C-44C7-B17C-826D2FEEDF0B}" type="presParOf" srcId="{778DFB85-3592-4CE5-9F1E-23BCDE1C2076}" destId="{0282E730-61B4-41DD-B0C1-A19F65D93663}" srcOrd="1" destOrd="0" presId="urn:microsoft.com/office/officeart/2009/3/layout/HorizontalOrganizationChart"/>
    <dgm:cxn modelId="{8AE89F97-3589-42EB-9DD0-16CF0A90D878}" type="presParOf" srcId="{778DFB85-3592-4CE5-9F1E-23BCDE1C2076}" destId="{0B73859D-A921-4C77-8CAF-5200A8E4D6F7}" srcOrd="2" destOrd="0" presId="urn:microsoft.com/office/officeart/2009/3/layout/HorizontalOrganizationChart"/>
    <dgm:cxn modelId="{39393B0A-ECE0-42B2-A9CA-316CB6B51498}" type="presParOf" srcId="{BE2E75B7-7104-4B59-916B-FD14EC838D57}" destId="{2DD6773A-E7DE-4EC3-B6AF-84031ADA2AF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7SZHltgSJc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Dt_bhYqwc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419" dirty="0" smtClean="0"/>
              <a:t>Microorganismos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419" dirty="0" smtClean="0"/>
              <a:t>Rodolfo Gutiérrez</a:t>
            </a:r>
          </a:p>
          <a:p>
            <a:pPr algn="ctr"/>
            <a:r>
              <a:rPr lang="es-419" dirty="0" smtClean="0"/>
              <a:t>Profesor de Cs. Naturales y Biología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04" y="1017430"/>
            <a:ext cx="2686874" cy="25614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885" y="987143"/>
            <a:ext cx="2628092" cy="26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dirty="0" smtClean="0"/>
              <a:t>¿Cómo identificarlos?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948" y="767683"/>
            <a:ext cx="7212582" cy="5313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35321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dirty="0" smtClean="0"/>
              <a:t>¿Qué es una Bacteria?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509" y="875365"/>
            <a:ext cx="7734283" cy="51519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9527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920" y="1152970"/>
            <a:ext cx="2947482" cy="4601183"/>
          </a:xfrm>
        </p:spPr>
        <p:txBody>
          <a:bodyPr/>
          <a:lstStyle/>
          <a:p>
            <a:pPr algn="ctr"/>
            <a:r>
              <a:rPr lang="es-419" dirty="0" smtClean="0"/>
              <a:t>¿Cómo se alimentan?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8182"/>
          <a:stretch/>
        </p:blipFill>
        <p:spPr>
          <a:xfrm>
            <a:off x="3932349" y="1123837"/>
            <a:ext cx="7429681" cy="45591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02889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dirty="0" smtClean="0"/>
              <a:t>¿Qué son los protistas?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17" y="1027804"/>
            <a:ext cx="7689401" cy="47932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13480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dirty="0" smtClean="0"/>
              <a:t>¿Qué son los “Fungi”?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672" y="933909"/>
            <a:ext cx="7842239" cy="49810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93588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009" y="1123836"/>
            <a:ext cx="2947482" cy="4601183"/>
          </a:xfrm>
        </p:spPr>
        <p:txBody>
          <a:bodyPr/>
          <a:lstStyle/>
          <a:p>
            <a:pPr algn="ctr"/>
            <a:r>
              <a:rPr lang="es-419" dirty="0" smtClean="0"/>
              <a:t>¿Cómo se reproducen?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91" y="479450"/>
            <a:ext cx="6040190" cy="58899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1054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dirty="0" smtClean="0"/>
              <a:t>Resumen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25370"/>
          <a:stretch/>
        </p:blipFill>
        <p:spPr>
          <a:xfrm>
            <a:off x="3660839" y="1063381"/>
            <a:ext cx="7880778" cy="472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16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79678" cy="4601183"/>
          </a:xfrm>
        </p:spPr>
        <p:txBody>
          <a:bodyPr>
            <a:normAutofit/>
          </a:bodyPr>
          <a:lstStyle/>
          <a:p>
            <a:pPr algn="ctr"/>
            <a:r>
              <a:rPr lang="es-419" sz="2800" dirty="0" smtClean="0"/>
              <a:t>¿Qué son los microorganismos?</a:t>
            </a:r>
            <a:endParaRPr lang="es-ES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736" y="730031"/>
            <a:ext cx="5934916" cy="52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5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¿Quién los descubrió?</a:t>
            </a:r>
            <a:endParaRPr lang="es-ES" dirty="0"/>
          </a:p>
        </p:txBody>
      </p:sp>
      <p:pic>
        <p:nvPicPr>
          <p:cNvPr id="4" name="57SZHltgSJ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62" y="1660352"/>
            <a:ext cx="6504218" cy="3658623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104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¿Cómo fue su herramienta?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666" y="824103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56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dirty="0" smtClean="0"/>
              <a:t>¿Cómo surgieron?</a:t>
            </a:r>
            <a:endParaRPr lang="es-ES" dirty="0"/>
          </a:p>
        </p:txBody>
      </p:sp>
      <p:pic>
        <p:nvPicPr>
          <p:cNvPr id="4" name="tDt_bhYqwc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385203" y="1524794"/>
            <a:ext cx="6754254" cy="379926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910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2850889" cy="4601183"/>
          </a:xfrm>
        </p:spPr>
        <p:txBody>
          <a:bodyPr/>
          <a:lstStyle/>
          <a:p>
            <a:r>
              <a:rPr lang="es-419" dirty="0"/>
              <a:t> </a:t>
            </a:r>
            <a:r>
              <a:rPr lang="es-419" dirty="0" smtClean="0"/>
              <a:t>¿Cómo los clasificamos?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3868738" y="863600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791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¿Cómo los clasificamos?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248" y="1120946"/>
            <a:ext cx="7803706" cy="46040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8371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¿Qué es eucarionte y procarionte?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528" y="571221"/>
            <a:ext cx="7801738" cy="570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77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dirty="0" smtClean="0"/>
              <a:t>¿Dónde los podemos encontrar?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683" y="779708"/>
            <a:ext cx="7934013" cy="52733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8722645"/>
      </p:ext>
    </p:extLst>
  </p:cSld>
  <p:clrMapOvr>
    <a:masterClrMapping/>
  </p:clrMapOvr>
</p:sld>
</file>

<file path=ppt/theme/theme1.xml><?xml version="1.0" encoding="utf-8"?>
<a:theme xmlns:a="http://schemas.openxmlformats.org/drawingml/2006/main" name="Marco">
  <a:themeElements>
    <a:clrScheme name="Frame">
      <a:dk1>
        <a:sysClr val="windowText" lastClr="000000"/>
      </a:dk1>
      <a:lt1>
        <a:sysClr val="window" lastClr="FFFFFF"/>
      </a:lt1>
      <a:dk2>
        <a:srgbClr val="4A3F38"/>
      </a:dk2>
      <a:lt2>
        <a:srgbClr val="EEEDCB"/>
      </a:lt2>
      <a:accent1>
        <a:srgbClr val="818E9F"/>
      </a:accent1>
      <a:accent2>
        <a:srgbClr val="D26400"/>
      </a:accent2>
      <a:accent3>
        <a:srgbClr val="C3BA45"/>
      </a:accent3>
      <a:accent4>
        <a:srgbClr val="8A8552"/>
      </a:accent4>
      <a:accent5>
        <a:srgbClr val="F3B843"/>
      </a:accent5>
      <a:accent6>
        <a:srgbClr val="786C71"/>
      </a:accent6>
      <a:hlink>
        <a:srgbClr val="46A7CA"/>
      </a:hlink>
      <a:folHlink>
        <a:srgbClr val="B2B2B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9935E573-C197-41A8-BCA1-5D5F62C560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TM03457475[[fn=Marco]]</Template>
  <TotalTime>211</TotalTime>
  <Words>102</Words>
  <Application>Microsoft Office PowerPoint</Application>
  <PresentationFormat>Panorámica</PresentationFormat>
  <Paragraphs>27</Paragraphs>
  <Slides>16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9" baseType="lpstr">
      <vt:lpstr>Corbel</vt:lpstr>
      <vt:lpstr>Wingdings 2</vt:lpstr>
      <vt:lpstr>Marco</vt:lpstr>
      <vt:lpstr>Microorganismos</vt:lpstr>
      <vt:lpstr>¿Qué son los microorganismos?</vt:lpstr>
      <vt:lpstr>¿Quién los descubrió?</vt:lpstr>
      <vt:lpstr>¿Cómo fue su herramienta?</vt:lpstr>
      <vt:lpstr>¿Cómo surgieron?</vt:lpstr>
      <vt:lpstr> ¿Cómo los clasificamos?</vt:lpstr>
      <vt:lpstr>¿Cómo los clasificamos?</vt:lpstr>
      <vt:lpstr>¿Qué es eucarionte y procarionte?</vt:lpstr>
      <vt:lpstr>¿Dónde los podemos encontrar?</vt:lpstr>
      <vt:lpstr>¿Cómo identificarlos?</vt:lpstr>
      <vt:lpstr>¿Qué es una Bacteria?</vt:lpstr>
      <vt:lpstr>¿Cómo se alimentan?</vt:lpstr>
      <vt:lpstr>¿Qué son los protistas?</vt:lpstr>
      <vt:lpstr>¿Qué son los “Fungi”?</vt:lpstr>
      <vt:lpstr>¿Cómo se reproducen?</vt:lpstr>
      <vt:lpstr>Resumen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Microorganismos</dc:title>
  <dc:creator>Fitorodo</dc:creator>
  <cp:lastModifiedBy>Fitorodo</cp:lastModifiedBy>
  <cp:revision>19</cp:revision>
  <dcterms:created xsi:type="dcterms:W3CDTF">2016-07-27T22:58:10Z</dcterms:created>
  <dcterms:modified xsi:type="dcterms:W3CDTF">2016-08-01T07:12:14Z</dcterms:modified>
</cp:coreProperties>
</file>