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28000"/>
                  <a:satMod val="94000"/>
                  <a:lumMod val="20000"/>
                </a:schemeClr>
                <a:schemeClr val="bg2">
                  <a:tint val="94000"/>
                  <a:shade val="84000"/>
                  <a:satMod val="148000"/>
                  <a:lumMod val="11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2DFBCF-5A5D-48A2-AC90-34E930D01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75" b="18855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609600"/>
            <a:ext cx="999213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 Black" panose="020B0A04020102020204" pitchFamily="34" charset="0"/>
              </a:rPr>
              <a:t>Básica, pura o teórica</a:t>
            </a:r>
            <a:br>
              <a:rPr lang="en-US" sz="15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400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ooper Black" panose="0208090404030B020404" pitchFamily="18" charset="0"/>
              </a:rPr>
              <a:t>tiene como principal objetivo la obtención de conocimientos sin tener en cuenta su </a:t>
            </a:r>
            <a:br>
              <a:rPr lang="en-US" sz="1400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en-US" sz="1400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ooper Black" panose="0208090404030B020404" pitchFamily="18" charset="0"/>
              </a:rPr>
              <a:t>aplicabilidad.</a:t>
            </a:r>
            <a:br>
              <a:rPr lang="en-US" sz="1400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ooper Black" panose="0208090404030B020404" pitchFamily="18" charset="0"/>
              </a:rPr>
            </a:br>
            <a:br>
              <a:rPr lang="en-US" sz="1500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15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15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538329"/>
            <a:ext cx="10427234" cy="235452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Aplicada</a:t>
            </a:r>
          </a:p>
          <a:p>
            <a:pPr algn="l"/>
            <a:r>
              <a:rPr lang="es-ES" sz="1600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Centrada en encontrar mecanismos o estrategias que permitan lograr un objetivo concreto como curar una enfermedad, cambiar la condición social de una comunidad o innovar en el ámbito tecnológico, también se le llama la investigación-acción.</a:t>
            </a:r>
          </a:p>
        </p:txBody>
      </p:sp>
    </p:spTree>
    <p:extLst>
      <p:ext uri="{BB962C8B-B14F-4D97-AF65-F5344CB8AC3E}">
        <p14:creationId xmlns:p14="http://schemas.microsoft.com/office/powerpoint/2010/main" val="342358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29</TotalTime>
  <Words>44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Century Gothic</vt:lpstr>
      <vt:lpstr>Cooper Black</vt:lpstr>
      <vt:lpstr>Malla</vt:lpstr>
      <vt:lpstr>Básica, pura o teórica tiene como principal objetivo la obtención de conocimientos sin tener en cuenta su  aplicabilidad.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alex</cp:lastModifiedBy>
  <cp:revision>6</cp:revision>
  <dcterms:created xsi:type="dcterms:W3CDTF">2013-07-30T10:59:27Z</dcterms:created>
  <dcterms:modified xsi:type="dcterms:W3CDTF">2017-08-02T23:13:57Z</dcterms:modified>
</cp:coreProperties>
</file>