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946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587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236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772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237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613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62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92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62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29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123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D7318-CF79-4CDC-8425-07BA7940B29F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CD8D4-1A13-4AB6-8780-5376378CEE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325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" y="257577"/>
            <a:ext cx="11874321" cy="64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064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Sofía Cárdenas</dc:creator>
  <cp:lastModifiedBy>Sofía Cárdenas</cp:lastModifiedBy>
  <cp:revision>1</cp:revision>
  <dcterms:created xsi:type="dcterms:W3CDTF">2017-10-28T23:33:04Z</dcterms:created>
  <dcterms:modified xsi:type="dcterms:W3CDTF">2017-10-28T23:33:17Z</dcterms:modified>
</cp:coreProperties>
</file>