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377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095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4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620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402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928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890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80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426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046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944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07467-CD12-4F06-99B1-877AABF46FCC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36FF-A3BC-4878-964C-3DAC58A17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082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640" y="141667"/>
            <a:ext cx="8551571" cy="659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427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Sofía Cárdenas</dc:creator>
  <cp:lastModifiedBy>Sofía Cárdenas</cp:lastModifiedBy>
  <cp:revision>1</cp:revision>
  <dcterms:created xsi:type="dcterms:W3CDTF">2017-10-28T23:42:03Z</dcterms:created>
  <dcterms:modified xsi:type="dcterms:W3CDTF">2017-10-28T23:43:11Z</dcterms:modified>
</cp:coreProperties>
</file>