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396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3832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765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59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630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304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479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99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960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745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724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8751-D93F-4DD8-8E9C-010B65F502D2}" type="datetimeFigureOut">
              <a:rPr lang="es-CO" smtClean="0"/>
              <a:t>28/10/2017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57FF3-E3DF-4A13-81F4-1E32585269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4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416675" y="5872767"/>
            <a:ext cx="8583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TCP/IP y HTTP son los protocolos estándar de intercambio de información en Internet. </a:t>
            </a:r>
          </a:p>
          <a:p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81" y="798491"/>
            <a:ext cx="8712273" cy="4610636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352281" y="5327492"/>
            <a:ext cx="3168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/>
              <a:t>https://www.google.com.co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12841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Sofía Cárdenas</dc:creator>
  <cp:lastModifiedBy>Sofía Cárdenas</cp:lastModifiedBy>
  <cp:revision>2</cp:revision>
  <dcterms:created xsi:type="dcterms:W3CDTF">2017-10-28T11:43:26Z</dcterms:created>
  <dcterms:modified xsi:type="dcterms:W3CDTF">2017-10-28T11:52:13Z</dcterms:modified>
</cp:coreProperties>
</file>