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894-D5FD-42FC-81C7-04780248FE81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434B-3498-4B3C-92FD-2D7C435FD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474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894-D5FD-42FC-81C7-04780248FE81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434B-3498-4B3C-92FD-2D7C435FD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255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894-D5FD-42FC-81C7-04780248FE81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434B-3498-4B3C-92FD-2D7C435FD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2161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894-D5FD-42FC-81C7-04780248FE81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434B-3498-4B3C-92FD-2D7C435FD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079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894-D5FD-42FC-81C7-04780248FE81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434B-3498-4B3C-92FD-2D7C435FD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845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894-D5FD-42FC-81C7-04780248FE81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434B-3498-4B3C-92FD-2D7C435FD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308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894-D5FD-42FC-81C7-04780248FE81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434B-3498-4B3C-92FD-2D7C435FD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937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894-D5FD-42FC-81C7-04780248FE81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434B-3498-4B3C-92FD-2D7C435FD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1769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894-D5FD-42FC-81C7-04780248FE81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434B-3498-4B3C-92FD-2D7C435FD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3556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894-D5FD-42FC-81C7-04780248FE81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434B-3498-4B3C-92FD-2D7C435FD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033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894-D5FD-42FC-81C7-04780248FE81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434B-3498-4B3C-92FD-2D7C435FD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6306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E1894-D5FD-42FC-81C7-04780248FE81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434B-3498-4B3C-92FD-2D7C435FD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991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68" y="212904"/>
            <a:ext cx="11513713" cy="394697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476518" y="3825027"/>
            <a:ext cx="1090840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dirty="0" smtClean="0"/>
          </a:p>
          <a:p>
            <a:endParaRPr lang="es-CO" dirty="0"/>
          </a:p>
          <a:p>
            <a:r>
              <a:rPr lang="es-CO" dirty="0" smtClean="0"/>
              <a:t>En la cuarta capa, los esquemas de metadatos, se determina qué información es relevante para los objetivos del modelo, se agrupa de acuerdo a una serie de categorías, que por lo general tienen carácter jerárquico, y por último, se adjunta al objeto como metadato (implementados habitualmente con XML). El principal estándar ya aprobado de IEEE es el esquema de metadatos LOM (</a:t>
            </a:r>
            <a:r>
              <a:rPr lang="es-CO" dirty="0" err="1" smtClean="0"/>
              <a:t>Learning</a:t>
            </a:r>
            <a:r>
              <a:rPr lang="es-CO" dirty="0"/>
              <a:t> </a:t>
            </a:r>
            <a:r>
              <a:rPr lang="es-CO" dirty="0" smtClean="0"/>
              <a:t> </a:t>
            </a:r>
            <a:r>
              <a:rPr lang="es-CO" dirty="0" err="1" smtClean="0"/>
              <a:t>Object</a:t>
            </a:r>
            <a:r>
              <a:rPr lang="es-CO" dirty="0" smtClean="0"/>
              <a:t> Meta data) que se ocupa de estos aspectos</a:t>
            </a:r>
          </a:p>
          <a:p>
            <a:r>
              <a:rPr lang="es-CO" dirty="0" smtClean="0"/>
              <a:t>https://www.google.com.co/</a:t>
            </a:r>
          </a:p>
          <a:p>
            <a:r>
              <a:rPr lang="es-CO" sz="1400" dirty="0" smtClean="0"/>
              <a:t>http://reddigital.cnice.mec.es/6/Articulos/pdf/Articulos_2.pdf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33715549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88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Sofía Cárdenas</dc:creator>
  <cp:lastModifiedBy>Sofía Cárdenas</cp:lastModifiedBy>
  <cp:revision>2</cp:revision>
  <dcterms:created xsi:type="dcterms:W3CDTF">2017-10-28T22:08:42Z</dcterms:created>
  <dcterms:modified xsi:type="dcterms:W3CDTF">2017-10-28T22:11:57Z</dcterms:modified>
</cp:coreProperties>
</file>