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60"/>
  </p:normalViewPr>
  <p:slideViewPr>
    <p:cSldViewPr snapToGrid="0">
      <p:cViewPr>
        <p:scale>
          <a:sx n="75" d="100"/>
          <a:sy n="75" d="100"/>
        </p:scale>
        <p:origin x="13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EC028A7-EC7F-4626-8CAB-229E1BDF009A}"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235488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EC028A7-EC7F-4626-8CAB-229E1BDF009A}"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4181759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EC028A7-EC7F-4626-8CAB-229E1BDF009A}"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344024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EC028A7-EC7F-4626-8CAB-229E1BDF009A}"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313944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EC028A7-EC7F-4626-8CAB-229E1BDF009A}"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3544701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EC028A7-EC7F-4626-8CAB-229E1BDF009A}" type="datetimeFigureOut">
              <a:rPr lang="es-CO" smtClean="0"/>
              <a:t>28/10/2017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291488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EC028A7-EC7F-4626-8CAB-229E1BDF009A}" type="datetimeFigureOut">
              <a:rPr lang="es-CO" smtClean="0"/>
              <a:t>28/10/2017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16972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EC028A7-EC7F-4626-8CAB-229E1BDF009A}" type="datetimeFigureOut">
              <a:rPr lang="es-CO" smtClean="0"/>
              <a:t>28/10/2017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388019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C028A7-EC7F-4626-8CAB-229E1BDF009A}" type="datetimeFigureOut">
              <a:rPr lang="es-CO" smtClean="0"/>
              <a:t>28/10/2017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1072358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EC028A7-EC7F-4626-8CAB-229E1BDF009A}" type="datetimeFigureOut">
              <a:rPr lang="es-CO" smtClean="0"/>
              <a:t>28/10/2017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7171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EC028A7-EC7F-4626-8CAB-229E1BDF009A}" type="datetimeFigureOut">
              <a:rPr lang="es-CO" smtClean="0"/>
              <a:t>28/10/2017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538AE70-930E-4296-9CB6-3417747AD8F0}" type="slidenum">
              <a:rPr lang="es-CO" smtClean="0"/>
              <a:t>‹Nº›</a:t>
            </a:fld>
            <a:endParaRPr lang="es-CO"/>
          </a:p>
        </p:txBody>
      </p:sp>
    </p:spTree>
    <p:extLst>
      <p:ext uri="{BB962C8B-B14F-4D97-AF65-F5344CB8AC3E}">
        <p14:creationId xmlns:p14="http://schemas.microsoft.com/office/powerpoint/2010/main" val="373006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028A7-EC7F-4626-8CAB-229E1BDF009A}" type="datetimeFigureOut">
              <a:rPr lang="es-CO" smtClean="0"/>
              <a:t>28/10/2017</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8AE70-930E-4296-9CB6-3417747AD8F0}" type="slidenum">
              <a:rPr lang="es-CO" smtClean="0"/>
              <a:t>‹Nº›</a:t>
            </a:fld>
            <a:endParaRPr lang="es-CO"/>
          </a:p>
        </p:txBody>
      </p:sp>
    </p:spTree>
    <p:extLst>
      <p:ext uri="{BB962C8B-B14F-4D97-AF65-F5344CB8AC3E}">
        <p14:creationId xmlns:p14="http://schemas.microsoft.com/office/powerpoint/2010/main" val="1469396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127000" y="4315220"/>
            <a:ext cx="8925058" cy="2308324"/>
          </a:xfrm>
          <a:prstGeom prst="rect">
            <a:avLst/>
          </a:prstGeom>
        </p:spPr>
        <p:txBody>
          <a:bodyPr wrap="square">
            <a:spAutoFit/>
          </a:bodyPr>
          <a:lstStyle/>
          <a:p>
            <a:pPr algn="just"/>
            <a:r>
              <a:rPr lang="es-CO" dirty="0" smtClean="0"/>
              <a:t>La segunda capa trata de los formatos en los que se crean los contenidos educativos. En este punto existe una gran variedad de modo que, en general, se acepta cualquier formato de contenido web que sea capaz de visualizar un navegador (incluso si para ello necesita algún complemento o </a:t>
            </a:r>
            <a:r>
              <a:rPr lang="es-CO" dirty="0" err="1" smtClean="0"/>
              <a:t>plug</a:t>
            </a:r>
            <a:r>
              <a:rPr lang="es-CO" dirty="0" smtClean="0"/>
              <a:t>-in). La realidad es que no existe aún un consenso claro de qué lenguaje o formato utilizar. XML y HTML son los principales candidatos actuales pero hay muchos sistemas que utilizan contenidos PDF por su portabilidad y calidad de impresión, o Macromedia Flash por su capacidad de animación o interacción.</a:t>
            </a:r>
          </a:p>
          <a:p>
            <a:pPr algn="just"/>
            <a:r>
              <a:rPr lang="es-CO" dirty="0" smtClean="0"/>
              <a:t>http://reddigital.cnice.mec.es</a:t>
            </a:r>
            <a:endParaRPr lang="es-CO" dirty="0"/>
          </a:p>
        </p:txBody>
      </p:sp>
      <p:pic>
        <p:nvPicPr>
          <p:cNvPr id="7" name="Imagen 6"/>
          <p:cNvPicPr>
            <a:picLocks noChangeAspect="1"/>
          </p:cNvPicPr>
          <p:nvPr/>
        </p:nvPicPr>
        <p:blipFill>
          <a:blip r:embed="rId2"/>
          <a:stretch>
            <a:fillRect/>
          </a:stretch>
        </p:blipFill>
        <p:spPr>
          <a:xfrm>
            <a:off x="774700" y="298361"/>
            <a:ext cx="8077200" cy="3570708"/>
          </a:xfrm>
          <a:prstGeom prst="rect">
            <a:avLst/>
          </a:prstGeom>
        </p:spPr>
      </p:pic>
      <p:sp>
        <p:nvSpPr>
          <p:cNvPr id="8" name="Rectángulo 7"/>
          <p:cNvSpPr/>
          <p:nvPr/>
        </p:nvSpPr>
        <p:spPr>
          <a:xfrm>
            <a:off x="409304" y="3945888"/>
            <a:ext cx="2813591" cy="369332"/>
          </a:xfrm>
          <a:prstGeom prst="rect">
            <a:avLst/>
          </a:prstGeom>
        </p:spPr>
        <p:txBody>
          <a:bodyPr wrap="none">
            <a:spAutoFit/>
          </a:bodyPr>
          <a:lstStyle/>
          <a:p>
            <a:r>
              <a:rPr lang="es-CO" dirty="0" smtClean="0"/>
              <a:t>https://www.google.com.co</a:t>
            </a:r>
            <a:endParaRPr lang="es-CO" dirty="0"/>
          </a:p>
        </p:txBody>
      </p:sp>
    </p:spTree>
    <p:extLst>
      <p:ext uri="{BB962C8B-B14F-4D97-AF65-F5344CB8AC3E}">
        <p14:creationId xmlns:p14="http://schemas.microsoft.com/office/powerpoint/2010/main" val="2612506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113</Words>
  <Application>Microsoft Office PowerPoint</Application>
  <PresentationFormat>Presentación en pantalla (4:3)</PresentationFormat>
  <Paragraphs>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Sofía Cárdenas</dc:creator>
  <cp:lastModifiedBy>Sofía Cárdenas</cp:lastModifiedBy>
  <cp:revision>4</cp:revision>
  <dcterms:created xsi:type="dcterms:W3CDTF">2017-10-28T20:35:07Z</dcterms:created>
  <dcterms:modified xsi:type="dcterms:W3CDTF">2017-10-28T21:17:22Z</dcterms:modified>
</cp:coreProperties>
</file>