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494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987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668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977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7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508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765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567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12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0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391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C6A0-2F2A-4123-8C79-A19CD901E798}" type="datetimeFigureOut">
              <a:rPr lang="es-EC" smtClean="0"/>
              <a:t>4/11/2017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33B2-BBEF-4BC0-89E0-ED56A6430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28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4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618" y="72270"/>
            <a:ext cx="14228618" cy="67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6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3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39"/>
            <a:ext cx="12192000" cy="67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20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PRINCIPAL</dc:creator>
  <cp:lastModifiedBy>PRINCIPAL</cp:lastModifiedBy>
  <cp:revision>1</cp:revision>
  <dcterms:created xsi:type="dcterms:W3CDTF">2017-11-05T00:16:59Z</dcterms:created>
  <dcterms:modified xsi:type="dcterms:W3CDTF">2017-11-05T00:18:05Z</dcterms:modified>
</cp:coreProperties>
</file>