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9253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05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30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6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6297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249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1310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358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6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294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129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4F39-5AA0-4DB3-ABFA-42ED381EC4BD}" type="datetimeFigureOut">
              <a:rPr lang="es-ES" smtClean="0"/>
              <a:t>07/12/2017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84971-F63E-4881-9BDE-118D76967DC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97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99138" y="1619161"/>
            <a:ext cx="5118463" cy="1110978"/>
          </a:xfrm>
        </p:spPr>
        <p:txBody>
          <a:bodyPr/>
          <a:lstStyle/>
          <a:p>
            <a:r>
              <a:rPr lang="es-ES" dirty="0" err="1" smtClean="0"/>
              <a:t>Què</a:t>
            </a:r>
            <a:r>
              <a:rPr lang="es-ES" dirty="0" smtClean="0"/>
              <a:t> </a:t>
            </a:r>
            <a:r>
              <a:rPr lang="es-ES" dirty="0" err="1" smtClean="0"/>
              <a:t>és</a:t>
            </a:r>
            <a:r>
              <a:rPr lang="es-ES" dirty="0" smtClean="0"/>
              <a:t> la </a:t>
            </a:r>
            <a:r>
              <a:rPr lang="es-ES" dirty="0" err="1" smtClean="0"/>
              <a:t>cèl·lula</a:t>
            </a:r>
            <a:r>
              <a:rPr lang="es-ES" dirty="0" smtClean="0"/>
              <a:t>? </a:t>
            </a:r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207" y="831963"/>
            <a:ext cx="6502900" cy="3570220"/>
          </a:xfrm>
        </p:spPr>
      </p:pic>
      <p:sp>
        <p:nvSpPr>
          <p:cNvPr id="7" name="CuadroTexto 6"/>
          <p:cNvSpPr txBox="1"/>
          <p:nvPr/>
        </p:nvSpPr>
        <p:spPr>
          <a:xfrm>
            <a:off x="794636" y="3314528"/>
            <a:ext cx="62288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a-ES" dirty="0" smtClean="0"/>
              <a:t>Unitat funcional més petita de l'ésser viu </a:t>
            </a:r>
          </a:p>
          <a:p>
            <a:pPr marL="285750" indent="-285750">
              <a:buFontTx/>
              <a:buChar char="-"/>
            </a:pPr>
            <a:endParaRPr lang="ca-ES" dirty="0" smtClean="0"/>
          </a:p>
          <a:p>
            <a:pPr marL="285750" indent="-285750">
              <a:buFontTx/>
              <a:buChar char="-"/>
            </a:pPr>
            <a:r>
              <a:rPr lang="ca-ES" dirty="0" smtClean="0"/>
              <a:t>Diferents mides i formes </a:t>
            </a:r>
          </a:p>
          <a:p>
            <a:pPr marL="285750" indent="-285750">
              <a:buFontTx/>
              <a:buChar char="-"/>
            </a:pPr>
            <a:endParaRPr lang="ca-ES" dirty="0"/>
          </a:p>
          <a:p>
            <a:pPr marL="285750" indent="-285750">
              <a:buFontTx/>
              <a:buChar char="-"/>
            </a:pPr>
            <a:r>
              <a:rPr lang="ca-ES" dirty="0" smtClean="0"/>
              <a:t>Les podem observar a través del microscopi </a:t>
            </a:r>
          </a:p>
          <a:p>
            <a:pPr marL="285750" indent="-285750">
              <a:buFontTx/>
              <a:buChar char="-"/>
            </a:pPr>
            <a:endParaRPr lang="ca-ES" dirty="0"/>
          </a:p>
          <a:p>
            <a:pPr marL="285750" indent="-285750">
              <a:buFontTx/>
              <a:buChar char="-"/>
            </a:pPr>
            <a:r>
              <a:rPr lang="ca-ES" dirty="0" smtClean="0"/>
              <a:t>Realitzen diferents funcions com la de </a:t>
            </a:r>
            <a:r>
              <a:rPr lang="ca-ES" dirty="0" smtClean="0"/>
              <a:t>nutrició, relació i </a:t>
            </a:r>
            <a:r>
              <a:rPr lang="ca-ES" dirty="0" smtClean="0"/>
              <a:t>reproducció </a:t>
            </a:r>
          </a:p>
        </p:txBody>
      </p:sp>
    </p:spTree>
    <p:extLst>
      <p:ext uri="{BB962C8B-B14F-4D97-AF65-F5344CB8AC3E}">
        <p14:creationId xmlns:p14="http://schemas.microsoft.com/office/powerpoint/2010/main" val="3082758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Què és la cèl·lula?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Què és la cèl·lula?</dc:title>
  <dc:creator>Windows User</dc:creator>
  <cp:lastModifiedBy>Windows User</cp:lastModifiedBy>
  <cp:revision>4</cp:revision>
  <dcterms:created xsi:type="dcterms:W3CDTF">2017-12-07T09:59:10Z</dcterms:created>
  <dcterms:modified xsi:type="dcterms:W3CDTF">2017-12-07T10:50:39Z</dcterms:modified>
</cp:coreProperties>
</file>