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467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75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99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7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48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4649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795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38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99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971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980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4C95D-68EF-4BA1-A207-3B43927ADB5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DCA5D-39B6-42CA-9474-EF5944381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28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Cèl·lules Unicel·lulars </a:t>
            </a:r>
            <a:endParaRPr lang="ca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Només tenen una cèl·lula </a:t>
            </a:r>
          </a:p>
          <a:p>
            <a:endParaRPr lang="ca-ES" dirty="0" smtClean="0"/>
          </a:p>
          <a:p>
            <a:r>
              <a:rPr lang="ca-ES" dirty="0" smtClean="0"/>
              <a:t>Poden ser procariotes o eucariotes </a:t>
            </a:r>
          </a:p>
          <a:p>
            <a:pPr marL="0" indent="0">
              <a:buNone/>
            </a:pPr>
            <a:endParaRPr lang="ca-ES" dirty="0" smtClean="0"/>
          </a:p>
          <a:p>
            <a:r>
              <a:rPr lang="ca-ES" dirty="0" smtClean="0"/>
              <a:t>Poden fer agrupacions anomenades colònies </a:t>
            </a:r>
          </a:p>
          <a:p>
            <a:endParaRPr lang="ca-ES" dirty="0"/>
          </a:p>
          <a:p>
            <a:r>
              <a:rPr lang="ca-ES" dirty="0" smtClean="0"/>
              <a:t>Aquestes colònies es formen a partir de la divisió d’una cèl·lula</a:t>
            </a:r>
          </a:p>
          <a:p>
            <a:endParaRPr lang="ca-ES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311" y="1300434"/>
            <a:ext cx="3201489" cy="345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4020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Cèl·lules Unicel·lulars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Cèl·lules Unicel·lulars </dc:title>
  <dc:creator>Windows User</dc:creator>
  <cp:lastModifiedBy>Windows User</cp:lastModifiedBy>
  <cp:revision>1</cp:revision>
  <dcterms:created xsi:type="dcterms:W3CDTF">2017-12-07T11:36:22Z</dcterms:created>
  <dcterms:modified xsi:type="dcterms:W3CDTF">2017-12-07T11:36:28Z</dcterms:modified>
</cp:coreProperties>
</file>