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ald Alvarez González" userId="f705e74146b77c5d" providerId="LiveId" clId="{0BA9F0BB-15A1-4F03-BD3C-4827636768CF}"/>
    <pc:docChg chg="undo custSel modMainMaster">
      <pc:chgData name="Ronald Alvarez González" userId="f705e74146b77c5d" providerId="LiveId" clId="{0BA9F0BB-15A1-4F03-BD3C-4827636768CF}" dt="2021-08-21T02:18:37.022" v="44" actId="1076"/>
      <pc:docMkLst>
        <pc:docMk/>
      </pc:docMkLst>
      <pc:sldMasterChg chg="addSp delSp modSp mod modSldLayout">
        <pc:chgData name="Ronald Alvarez González" userId="f705e74146b77c5d" providerId="LiveId" clId="{0BA9F0BB-15A1-4F03-BD3C-4827636768CF}" dt="2021-08-21T02:18:37.022" v="44" actId="1076"/>
        <pc:sldMasterMkLst>
          <pc:docMk/>
          <pc:sldMasterMk cId="0" sldId="2147483660"/>
        </pc:sldMasterMkLst>
        <pc:picChg chg="add mod">
          <ac:chgData name="Ronald Alvarez González" userId="f705e74146b77c5d" providerId="LiveId" clId="{0BA9F0BB-15A1-4F03-BD3C-4827636768CF}" dt="2021-08-21T02:18:37.022" v="44" actId="1076"/>
          <ac:picMkLst>
            <pc:docMk/>
            <pc:sldMasterMk cId="0" sldId="2147483660"/>
            <ac:picMk id="16" creationId="{02A21D9C-A081-426C-9B0D-F78852EF5721}"/>
          </ac:picMkLst>
        </pc:picChg>
        <pc:picChg chg="add del mod">
          <ac:chgData name="Ronald Alvarez González" userId="f705e74146b77c5d" providerId="LiveId" clId="{0BA9F0BB-15A1-4F03-BD3C-4827636768CF}" dt="2021-08-21T01:41:22.203" v="24" actId="478"/>
          <ac:picMkLst>
            <pc:docMk/>
            <pc:sldMasterMk cId="0" sldId="2147483660"/>
            <ac:picMk id="16" creationId="{CF195E92-6211-41FD-ABAD-E3E9672DDB59}"/>
          </ac:picMkLst>
        </pc:picChg>
        <pc:picChg chg="add del mod">
          <ac:chgData name="Ronald Alvarez González" userId="f705e74146b77c5d" providerId="LiveId" clId="{0BA9F0BB-15A1-4F03-BD3C-4827636768CF}" dt="2021-08-21T02:16:32.187" v="39" actId="478"/>
          <ac:picMkLst>
            <pc:docMk/>
            <pc:sldMasterMk cId="0" sldId="2147483660"/>
            <ac:picMk id="18" creationId="{29A85BED-6497-4419-B79C-10AC831F9BB7}"/>
          </ac:picMkLst>
        </pc:picChg>
        <pc:sldLayoutChg chg="addSp delSp modSp mod">
          <pc:chgData name="Ronald Alvarez González" userId="f705e74146b77c5d" providerId="LiveId" clId="{0BA9F0BB-15A1-4F03-BD3C-4827636768CF}" dt="2021-08-21T01:44:28.971" v="38" actId="478"/>
          <pc:sldLayoutMkLst>
            <pc:docMk/>
            <pc:sldMasterMk cId="0" sldId="2147483660"/>
            <pc:sldLayoutMk cId="0" sldId="2147483662"/>
          </pc:sldLayoutMkLst>
          <pc:spChg chg="add del">
            <ac:chgData name="Ronald Alvarez González" userId="f705e74146b77c5d" providerId="LiveId" clId="{0BA9F0BB-15A1-4F03-BD3C-4827636768CF}" dt="2021-08-21T01:44:12.694" v="32" actId="478"/>
            <ac:spMkLst>
              <pc:docMk/>
              <pc:sldMasterMk cId="0" sldId="2147483660"/>
              <pc:sldLayoutMk cId="0" sldId="2147483662"/>
              <ac:spMk id="3" creationId="{00000000-0000-0000-0000-000000000000}"/>
            </ac:spMkLst>
          </pc:spChg>
          <pc:spChg chg="add del">
            <ac:chgData name="Ronald Alvarez González" userId="f705e74146b77c5d" providerId="LiveId" clId="{0BA9F0BB-15A1-4F03-BD3C-4827636768CF}" dt="2021-08-21T01:44:14.931" v="33" actId="478"/>
            <ac:spMkLst>
              <pc:docMk/>
              <pc:sldMasterMk cId="0" sldId="2147483660"/>
              <pc:sldLayoutMk cId="0" sldId="2147483662"/>
              <ac:spMk id="4" creationId="{00000000-0000-0000-0000-000000000000}"/>
            </ac:spMkLst>
          </pc:spChg>
          <pc:spChg chg="add del">
            <ac:chgData name="Ronald Alvarez González" userId="f705e74146b77c5d" providerId="LiveId" clId="{0BA9F0BB-15A1-4F03-BD3C-4827636768CF}" dt="2021-08-21T01:44:23.226" v="36" actId="478"/>
            <ac:spMkLst>
              <pc:docMk/>
              <pc:sldMasterMk cId="0" sldId="2147483660"/>
              <pc:sldLayoutMk cId="0" sldId="2147483662"/>
              <ac:spMk id="5" creationId="{00000000-0000-0000-0000-000000000000}"/>
            </ac:spMkLst>
          </pc:spChg>
          <pc:spChg chg="add del mod">
            <ac:chgData name="Ronald Alvarez González" userId="f705e74146b77c5d" providerId="LiveId" clId="{0BA9F0BB-15A1-4F03-BD3C-4827636768CF}" dt="2021-08-21T01:44:20.955" v="35" actId="478"/>
            <ac:spMkLst>
              <pc:docMk/>
              <pc:sldMasterMk cId="0" sldId="2147483660"/>
              <pc:sldLayoutMk cId="0" sldId="2147483662"/>
              <ac:spMk id="6" creationId="{00000000-0000-0000-0000-000000000000}"/>
            </ac:spMkLst>
          </pc:spChg>
          <pc:picChg chg="del">
            <ac:chgData name="Ronald Alvarez González" userId="f705e74146b77c5d" providerId="LiveId" clId="{0BA9F0BB-15A1-4F03-BD3C-4827636768CF}" dt="2021-08-21T01:33:01.176" v="0" actId="478"/>
            <ac:picMkLst>
              <pc:docMk/>
              <pc:sldMasterMk cId="0" sldId="2147483660"/>
              <pc:sldLayoutMk cId="0" sldId="2147483662"/>
              <ac:picMk id="7" creationId="{00000000-0000-0000-0000-000000000000}"/>
            </ac:picMkLst>
          </pc:picChg>
          <pc:picChg chg="add del mod">
            <ac:chgData name="Ronald Alvarez González" userId="f705e74146b77c5d" providerId="LiveId" clId="{0BA9F0BB-15A1-4F03-BD3C-4827636768CF}" dt="2021-08-21T01:44:28.971" v="38" actId="478"/>
            <ac:picMkLst>
              <pc:docMk/>
              <pc:sldMasterMk cId="0" sldId="2147483660"/>
              <pc:sldLayoutMk cId="0" sldId="2147483662"/>
              <ac:picMk id="9" creationId="{99649C8F-5DF2-4C44-A0D1-B635D2D0C1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8CAC77E-6FA5-4308-90D6-CE4247A33F9C}" type="datetimeFigureOut">
              <a:rPr lang="es-ES" smtClean="0"/>
              <a:t>20/08/2021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2DC925D-3DD2-44E4-80A1-B65598854DEC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16" name="Imagen 15" descr="Texto&#10;&#10;Descripción generada automáticamente">
            <a:extLst>
              <a:ext uri="{FF2B5EF4-FFF2-40B4-BE49-F238E27FC236}">
                <a16:creationId xmlns:a16="http://schemas.microsoft.com/office/drawing/2014/main" id="{02A21D9C-A081-426C-9B0D-F78852EF572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777" y="5426918"/>
            <a:ext cx="1114623" cy="6373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/>
              <a:t>Principales errores cometidos por emprendedores</a:t>
            </a:r>
            <a:endParaRPr lang="es-ES" sz="36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4294967295"/>
          </p:nvPr>
        </p:nvSpPr>
        <p:spPr>
          <a:xfrm>
            <a:off x="1463040" y="2119257"/>
            <a:ext cx="6196405" cy="3603812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Los emprendedores falla en sus negocios porque caen en errores que se pueden evitar. </a:t>
            </a:r>
          </a:p>
          <a:p>
            <a:r>
              <a:rPr lang="es-ES" dirty="0"/>
              <a:t>El inicio de un emprendimiento por lo general se realiza con mucho entusiasmo y exceso de confianza.</a:t>
            </a:r>
          </a:p>
          <a:p>
            <a:r>
              <a:rPr lang="es-ES" dirty="0"/>
              <a:t>A menudo no se perciben potenciales amenazas que subyacen bajo el exceso de optimismo. </a:t>
            </a:r>
          </a:p>
          <a:p>
            <a:r>
              <a:rPr lang="es-ES" dirty="0"/>
              <a:t>Todo esto contribuye a que se den pasos en falso o errores que pueden dar al traste con el negocio y convertirlo en una historia de fracaso. </a:t>
            </a:r>
          </a:p>
          <a:p>
            <a:r>
              <a:rPr lang="es-ES" dirty="0"/>
              <a:t>Se presenta a continuación una lista de los errores más comunes que conducen al fracaso de los nuevos emprendimientos:</a:t>
            </a:r>
          </a:p>
        </p:txBody>
      </p:sp>
    </p:spTree>
    <p:extLst>
      <p:ext uri="{BB962C8B-B14F-4D97-AF65-F5344CB8AC3E}">
        <p14:creationId xmlns:p14="http://schemas.microsoft.com/office/powerpoint/2010/main" val="4198493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187624" y="3140968"/>
            <a:ext cx="6840760" cy="16847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s-ES" sz="4800" dirty="0"/>
              <a:t>Falta de conocimiento en ventas y marketing</a:t>
            </a:r>
          </a:p>
        </p:txBody>
      </p:sp>
    </p:spTree>
    <p:extLst>
      <p:ext uri="{BB962C8B-B14F-4D97-AF65-F5344CB8AC3E}">
        <p14:creationId xmlns:p14="http://schemas.microsoft.com/office/powerpoint/2010/main" val="2166847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115616" y="3184376"/>
            <a:ext cx="6912768" cy="161277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s-ES" sz="4800" dirty="0"/>
              <a:t> Expansión muy rápida antes de pruebas adecuadas</a:t>
            </a:r>
          </a:p>
        </p:txBody>
      </p:sp>
    </p:spTree>
    <p:extLst>
      <p:ext uri="{BB962C8B-B14F-4D97-AF65-F5344CB8AC3E}">
        <p14:creationId xmlns:p14="http://schemas.microsoft.com/office/powerpoint/2010/main" val="12161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878904" y="2680320"/>
            <a:ext cx="7221488" cy="16127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4400" dirty="0"/>
              <a:t>No elegir el negocio adecuado con el que se va a empezar</a:t>
            </a:r>
          </a:p>
        </p:txBody>
      </p:sp>
    </p:spTree>
    <p:extLst>
      <p:ext uri="{BB962C8B-B14F-4D97-AF65-F5344CB8AC3E}">
        <p14:creationId xmlns:p14="http://schemas.microsoft.com/office/powerpoint/2010/main" val="415747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971600" y="2752328"/>
            <a:ext cx="6840760" cy="22608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s-ES" sz="4800" dirty="0"/>
              <a:t>Inadecuada experiencia anterior en el negocio que se emprende</a:t>
            </a:r>
          </a:p>
        </p:txBody>
      </p:sp>
    </p:spTree>
    <p:extLst>
      <p:ext uri="{BB962C8B-B14F-4D97-AF65-F5344CB8AC3E}">
        <p14:creationId xmlns:p14="http://schemas.microsoft.com/office/powerpoint/2010/main" val="10095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043608" y="2132856"/>
            <a:ext cx="6912768" cy="377301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s-ES" sz="4800" dirty="0"/>
              <a:t>Abandono demasiado pronto de la seguridad del empleo, antes de que un plan adecuado se haya definido y consolidado</a:t>
            </a:r>
          </a:p>
        </p:txBody>
      </p:sp>
    </p:spTree>
    <p:extLst>
      <p:ext uri="{BB962C8B-B14F-4D97-AF65-F5344CB8AC3E}">
        <p14:creationId xmlns:p14="http://schemas.microsoft.com/office/powerpoint/2010/main" val="76665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043608" y="2204864"/>
            <a:ext cx="7056784" cy="298092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s-ES" sz="4800" dirty="0"/>
              <a:t>El no contar con un plan de negocios que progresivamente se haya actualizado</a:t>
            </a:r>
          </a:p>
        </p:txBody>
      </p:sp>
    </p:spTree>
    <p:extLst>
      <p:ext uri="{BB962C8B-B14F-4D97-AF65-F5344CB8AC3E}">
        <p14:creationId xmlns:p14="http://schemas.microsoft.com/office/powerpoint/2010/main" val="59019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971600" y="2780928"/>
            <a:ext cx="7200800" cy="161277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s-ES" sz="4800" dirty="0"/>
              <a:t>Administración inadecuada del flujo de caja</a:t>
            </a:r>
          </a:p>
        </p:txBody>
      </p:sp>
    </p:spTree>
    <p:extLst>
      <p:ext uri="{BB962C8B-B14F-4D97-AF65-F5344CB8AC3E}">
        <p14:creationId xmlns:p14="http://schemas.microsoft.com/office/powerpoint/2010/main" val="216777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043608" y="2852936"/>
            <a:ext cx="6984776" cy="154076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s-ES" sz="4800" dirty="0"/>
              <a:t>Apertura del negocio en el lugar equivocado</a:t>
            </a:r>
          </a:p>
        </p:txBody>
      </p:sp>
    </p:spTree>
    <p:extLst>
      <p:ext uri="{BB962C8B-B14F-4D97-AF65-F5344CB8AC3E}">
        <p14:creationId xmlns:p14="http://schemas.microsoft.com/office/powerpoint/2010/main" val="259560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115616" y="2348880"/>
            <a:ext cx="6912768" cy="30529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s-ES" sz="4800" dirty="0"/>
              <a:t>Falta de protección en los términos de las contrataciones, incluyendo alquileres</a:t>
            </a:r>
          </a:p>
        </p:txBody>
      </p:sp>
    </p:spTree>
    <p:extLst>
      <p:ext uri="{BB962C8B-B14F-4D97-AF65-F5344CB8AC3E}">
        <p14:creationId xmlns:p14="http://schemas.microsoft.com/office/powerpoint/2010/main" val="364907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b="1" dirty="0"/>
              <a:t>Principales errores cometidos por emprendedores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187624" y="2708920"/>
            <a:ext cx="6840760" cy="10081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s-ES" sz="4800" dirty="0"/>
              <a:t>Socios inadecuados</a:t>
            </a:r>
          </a:p>
        </p:txBody>
      </p:sp>
    </p:spTree>
    <p:extLst>
      <p:ext uri="{BB962C8B-B14F-4D97-AF65-F5344CB8AC3E}">
        <p14:creationId xmlns:p14="http://schemas.microsoft.com/office/powerpoint/2010/main" val="3984176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86</TotalTime>
  <Words>247</Words>
  <Application>Microsoft Office PowerPoint</Application>
  <PresentationFormat>Presentación en pantalla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Brush Script MT</vt:lpstr>
      <vt:lpstr>Constantia</vt:lpstr>
      <vt:lpstr>Franklin Gothic Book</vt:lpstr>
      <vt:lpstr>Rage Italic</vt:lpstr>
      <vt:lpstr>Chincheta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  <vt:lpstr>Principales errores cometidos por emprendedores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Principales errores cometidos por emprendedores</dc:title>
  <dc:creator>Ronald Alvarez Gonzalez</dc:creator>
  <cp:lastModifiedBy>Ronald Alvarez González</cp:lastModifiedBy>
  <cp:revision>5</cp:revision>
  <dcterms:created xsi:type="dcterms:W3CDTF">2014-05-21T03:51:41Z</dcterms:created>
  <dcterms:modified xsi:type="dcterms:W3CDTF">2021-08-21T02:19:00Z</dcterms:modified>
</cp:coreProperties>
</file>