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06883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>
                <a:solidFill>
                  <a:schemeClr val="bg1"/>
                </a:solidFill>
              </a:rPr>
              <a:t>MAGNITUDES FISICAS</a:t>
            </a:r>
            <a:endParaRPr lang="es-CO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547257"/>
            <a:ext cx="8791575" cy="3396343"/>
          </a:xfrm>
        </p:spPr>
        <p:txBody>
          <a:bodyPr>
            <a:noAutofit/>
          </a:bodyPr>
          <a:lstStyle/>
          <a:p>
            <a:pPr algn="just"/>
            <a:r>
              <a:rPr lang="es-C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una propiedad medible de un sistema físico, es decir, a la que se le pueden asignar distintos valores como resultado de una medición o una relación de medidas. </a:t>
            </a:r>
          </a:p>
        </p:txBody>
      </p:sp>
    </p:spTree>
    <p:extLst>
      <p:ext uri="{BB962C8B-B14F-4D97-AF65-F5344CB8AC3E}">
        <p14:creationId xmlns:p14="http://schemas.microsoft.com/office/powerpoint/2010/main" val="2851029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</TotalTime>
  <Words>34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Tw Cen MT</vt:lpstr>
      <vt:lpstr>Circuito</vt:lpstr>
      <vt:lpstr>MAGNITUDES FISICAS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FISICAS</dc:title>
  <dc:creator>DANIEL</dc:creator>
  <cp:lastModifiedBy>DANIEL</cp:lastModifiedBy>
  <cp:revision>1</cp:revision>
  <dcterms:created xsi:type="dcterms:W3CDTF">2018-03-04T02:03:24Z</dcterms:created>
  <dcterms:modified xsi:type="dcterms:W3CDTF">2018-03-04T02:04:56Z</dcterms:modified>
</cp:coreProperties>
</file>