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57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696F0-45E3-495A-B7F5-522317A1E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347B41-F9F5-44EA-AAA2-9FB080A95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37BA35-F4DF-4E46-B0FD-BF98D8AF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518A-F571-4966-B5F9-0F7E1B2B7385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1980FF-5EC8-412C-9EE2-92AE011F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61CDF4-AFCC-473C-BB0A-21B08B81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EE8-0B3C-40FA-83AC-BBF2FA65D1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24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EB721-6B87-476F-A468-0CD6C97A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1040E4-6738-43A0-9F7F-2C3A5FEF1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8589DA-A363-4BFD-8FC4-CB94479D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518A-F571-4966-B5F9-0F7E1B2B7385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237DDE-E43A-4321-87B5-F4304948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360223-862F-4B30-8A2B-39995617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EE8-0B3C-40FA-83AC-BBF2FA65D1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93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2CEE09-88DE-4C84-B796-8F0922F5A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7E76C-37F8-4602-9019-31748ABD5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B1E487-87CA-4C57-A2CB-BE75BE6B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518A-F571-4966-B5F9-0F7E1B2B7385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FBA75-7652-449A-ABA6-CC367B8A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121E12-D434-4FBF-B98F-8139702A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EE8-0B3C-40FA-83AC-BBF2FA65D1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59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AD543-5EC1-4C73-9D8F-AA7FCD2C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817CB-B5C2-40EE-88D8-75274FFD9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94941F-ACE7-4B95-ADB2-EBBB7AC7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518A-F571-4966-B5F9-0F7E1B2B7385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C727EF-32DB-4966-97A1-107F89F1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B1E455-4E49-4E86-AD2E-AB2FA38E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EE8-0B3C-40FA-83AC-BBF2FA65D1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97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7D3CA-63AE-4EDA-8E08-111BF0B3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32C3A1-778F-4717-AF29-38ACA82D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D7AB40-D4C9-44E5-AD69-3322D6F3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518A-F571-4966-B5F9-0F7E1B2B7385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7F1F80-B355-4AD5-897D-3C6D35F1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3F2E4F-1FD6-4E7E-A4E4-AE0E2FCF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EE8-0B3C-40FA-83AC-BBF2FA65D1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7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037B9-B0ED-49AE-A970-AC0205ED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C47D96-B571-414E-BB5C-203C35AE0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272888-AA2F-4D90-BB33-2616D4786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00C1A1-50CB-44C2-BFE5-A30C65C8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518A-F571-4966-B5F9-0F7E1B2B7385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798261-2DF5-45C1-BD1F-29AFB871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28CF23-5C42-4285-A37F-A3380D92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EE8-0B3C-40FA-83AC-BBF2FA65D1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53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1DCCC-75D9-4D25-9BEC-F6C2AF9F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76BE78-A281-4A2F-8FA2-5F2DA0FFF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6D68FE-1C3E-4FC2-9DAE-A88092B43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37F8A8-2B4C-43F4-A697-E6F75EBE2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C0963-E110-4EA3-947D-915B36287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627027-347C-4CB3-86E6-27292739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518A-F571-4966-B5F9-0F7E1B2B7385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E2C342-BEB8-4FEF-9C71-9EF81121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F16B8A-4757-466C-89B6-20D5AF96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EE8-0B3C-40FA-83AC-BBF2FA65D1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05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528AE-43CB-4BEE-91E8-91AD41DC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62AC5C-9321-4124-A7AE-9C744BFB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518A-F571-4966-B5F9-0F7E1B2B7385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9A73A3-0FC6-4ABF-A648-7C9EF255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4CCD13-BE7F-43B8-A59E-3435A3E3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EE8-0B3C-40FA-83AC-BBF2FA65D1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67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A18492-5897-4FEC-AF05-DB874C7D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518A-F571-4966-B5F9-0F7E1B2B7385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A52D63-49AF-41BB-A3B6-562D2592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8CA8A5-527D-4589-898D-13E2CF24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EE8-0B3C-40FA-83AC-BBF2FA65D1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69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1870F-48FC-40DB-BAEF-B7D18A47B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08B985-4F5D-4988-87AC-154A7C45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77E268-5E25-421D-81AC-6811E9B35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7D7EA1-1CA0-4D16-BE8A-0391E717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518A-F571-4966-B5F9-0F7E1B2B7385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F87E31-E327-4A0C-9492-FA735074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265171-FB84-48A8-AADA-ED8CEC35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EE8-0B3C-40FA-83AC-BBF2FA65D1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93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DB728-8D2C-4FDA-A460-D654701C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F08218-E4BB-4574-BEDE-8AE497B35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91F851-243B-4B5C-9D77-9E3B509F2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9C54EA-271A-43D8-A594-641C66EA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518A-F571-4966-B5F9-0F7E1B2B7385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101683-C0BE-4864-A355-7480F5B6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A34DB0-0A28-44D9-9C7C-9D0601A3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EE8-0B3C-40FA-83AC-BBF2FA65D1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4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36B9E3-ED85-4717-A4E0-88530311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B66329-C896-4783-8C6D-A29FFB49C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56C55-5D16-461B-B836-22E28ACF6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518A-F571-4966-B5F9-0F7E1B2B7385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BC8EF-83CE-4A10-82CE-BDC508CBB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3578FE-80D2-46E1-91AA-2B2650A54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FEE8-0B3C-40FA-83AC-BBF2FA65D1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4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2E1DE-E39C-4485-A0D3-A1AC21F2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09ABA3-FADB-4C63-B3BF-8D924747E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C64580-DA1A-46AC-8F40-73F813C96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609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9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955B7-15A3-43D5-9476-D9CD49081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80DF64-465E-4AE7-9500-2B6A919620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EF7CBF-FFFE-4CDC-A7F9-E1E1CEA44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5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FD363-0ADC-418B-80F9-90EF56F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C7A1CB-2A1A-4004-8C42-2FD50D424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7B6BD1-A24D-4E21-B068-56454FE37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9" r="12391"/>
          <a:stretch/>
        </p:blipFill>
        <p:spPr>
          <a:xfrm>
            <a:off x="-92765" y="1673"/>
            <a:ext cx="12284765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7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0785B-5066-4CF9-9765-5C43A321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5F564A-E348-4427-974D-EB434CE4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4C2765-25AF-48BE-90B0-D76F4CD91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r="12501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0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17332-6585-473A-B97A-E0E27784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D0AE24-29B6-4E5D-8BAB-76F628DE6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62D882-FBDF-4770-8F15-86E3A3416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8" r="12500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CD4AB-CFE6-4081-BD27-0CB53B8C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E742F-6510-4F53-B2B8-4CDD86289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B21CE7-D138-49E9-882D-C7357A07A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r="12501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4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63D60-2439-4C64-9A81-1B876476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2CE504-3641-43D8-9BF9-A62082F84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B46770-7ACE-488E-80E7-764717B3D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5" r="12827"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9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9DB6B-DA11-4398-BE75-1BF1BB2F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5E7C72-07E8-4F64-AF75-DE759531F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F6366A-46C6-442F-86C7-205F0A5DA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r="12391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6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1A164-8473-4EBA-B8BE-107E7181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DD98E0-53C0-46E9-AABC-240B062CE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22A40F-EBCB-44FB-B77C-EC975BE39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71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42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valentina gutierrez cortes</dc:creator>
  <cp:lastModifiedBy>maria valentina gutierrez cortes</cp:lastModifiedBy>
  <cp:revision>2</cp:revision>
  <dcterms:created xsi:type="dcterms:W3CDTF">2018-03-04T21:54:57Z</dcterms:created>
  <dcterms:modified xsi:type="dcterms:W3CDTF">2018-03-04T22:02:28Z</dcterms:modified>
</cp:coreProperties>
</file>