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3/16/2018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3/16/2018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3/16/2018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3/16/2018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3/16/2018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3/16/2018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3/16/2018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3/16/2018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3/16/2018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3/16/2018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3/16/2018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3/16/2018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983346" y="4799794"/>
            <a:ext cx="3606086" cy="1463040"/>
          </a:xfrm>
        </p:spPr>
        <p:txBody>
          <a:bodyPr>
            <a:noAutofit/>
          </a:bodyPr>
          <a:lstStyle/>
          <a:p>
            <a:r>
              <a:rPr lang="es-ES" sz="9600" dirty="0" smtClean="0"/>
              <a:t>FUNCIÒN</a:t>
            </a:r>
            <a:endParaRPr lang="en-US" sz="9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314386" y="4794482"/>
            <a:ext cx="3200400" cy="1464811"/>
          </a:xfrm>
        </p:spPr>
        <p:txBody>
          <a:bodyPr/>
          <a:lstStyle/>
          <a:p>
            <a:r>
              <a:rPr lang="es-ES" dirty="0" smtClean="0"/>
              <a:t>POR: </a:t>
            </a:r>
          </a:p>
          <a:p>
            <a:r>
              <a:rPr lang="es-ES" dirty="0" smtClean="0"/>
              <a:t>LAURA MARINEZ NIEVA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816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8000" dirty="0" smtClean="0"/>
              <a:t>DEFINICIÒN </a:t>
            </a:r>
            <a:endParaRPr lang="en-US" sz="8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198978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ES" sz="2400" dirty="0"/>
              <a:t>U</a:t>
            </a:r>
            <a:r>
              <a:rPr lang="es-ES" sz="2400" dirty="0" smtClean="0"/>
              <a:t>na </a:t>
            </a:r>
            <a:r>
              <a:rPr lang="es-ES" sz="2400" dirty="0"/>
              <a:t>función (f) es una relación entre un conjunto dado X (llamado </a:t>
            </a:r>
            <a:r>
              <a:rPr lang="es-ES" sz="2400" dirty="0">
                <a:solidFill>
                  <a:schemeClr val="accent1"/>
                </a:solidFill>
              </a:rPr>
              <a:t>dominio</a:t>
            </a:r>
            <a:r>
              <a:rPr lang="es-ES" sz="2400" dirty="0"/>
              <a:t>) y otro conjunto de elementos Y (</a:t>
            </a:r>
            <a:r>
              <a:rPr lang="es-ES" sz="2400" dirty="0" smtClean="0"/>
              <a:t>llamado </a:t>
            </a:r>
            <a:r>
              <a:rPr lang="es-ES" sz="2400" dirty="0" smtClean="0">
                <a:solidFill>
                  <a:schemeClr val="accent2"/>
                </a:solidFill>
              </a:rPr>
              <a:t>recorrido</a:t>
            </a:r>
            <a:r>
              <a:rPr lang="es-ES" sz="2400" dirty="0" smtClean="0"/>
              <a:t>) </a:t>
            </a:r>
            <a:r>
              <a:rPr lang="es-ES" sz="2400" dirty="0"/>
              <a:t>de forma que a cada elemento x del dominio le corresponde un único elemento f(x) del </a:t>
            </a:r>
            <a:r>
              <a:rPr lang="es-ES" sz="2400" dirty="0" smtClean="0"/>
              <a:t>recorrido. </a:t>
            </a:r>
            <a:r>
              <a:rPr lang="es-ES" sz="2400" dirty="0"/>
              <a:t> </a:t>
            </a:r>
            <a:endParaRPr lang="es-ES" sz="2400" dirty="0" smtClean="0"/>
          </a:p>
          <a:p>
            <a:pPr algn="just"/>
            <a:r>
              <a:rPr lang="es-ES" sz="2400" dirty="0" smtClean="0"/>
              <a:t>En </a:t>
            </a:r>
            <a:r>
              <a:rPr lang="es-ES" sz="2400" dirty="0"/>
              <a:t>lenguaje cotidiano o más simple, diremos que las </a:t>
            </a:r>
            <a:r>
              <a:rPr lang="es-ES" sz="2400" dirty="0" smtClean="0"/>
              <a:t>funciones </a:t>
            </a:r>
            <a:r>
              <a:rPr lang="es-ES" sz="2400" dirty="0"/>
              <a:t>equivalen al proceso lógico común que se expresa como “depende de</a:t>
            </a:r>
            <a:r>
              <a:rPr lang="es-ES" sz="2400" dirty="0" smtClean="0"/>
              <a:t>”.</a:t>
            </a:r>
          </a:p>
          <a:p>
            <a:pPr algn="just"/>
            <a:r>
              <a:rPr lang="es-ES" dirty="0" smtClean="0"/>
              <a:t> </a:t>
            </a:r>
            <a:endParaRPr lang="en-US" dirty="0"/>
          </a:p>
        </p:txBody>
      </p:sp>
      <p:pic>
        <p:nvPicPr>
          <p:cNvPr id="1026" name="Picture 2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2316" y="3751364"/>
            <a:ext cx="3407429" cy="2859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956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DEFINICIÒN DOMINIO y recorrido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24129" y="2286000"/>
            <a:ext cx="3225899" cy="4050405"/>
          </a:xfrm>
        </p:spPr>
        <p:txBody>
          <a:bodyPr>
            <a:normAutofit lnSpcReduction="10000"/>
          </a:bodyPr>
          <a:lstStyle/>
          <a:p>
            <a:r>
              <a:rPr lang="es-ES" sz="3200" b="1" dirty="0" smtClean="0">
                <a:solidFill>
                  <a:schemeClr val="accent1"/>
                </a:solidFill>
              </a:rPr>
              <a:t>DOMINIO</a:t>
            </a:r>
            <a:r>
              <a:rPr lang="es-ES" sz="3200" dirty="0" smtClean="0">
                <a:solidFill>
                  <a:schemeClr val="accent1"/>
                </a:solidFill>
              </a:rPr>
              <a:t>: Es el conjunto de valores que toma la variable X.</a:t>
            </a:r>
          </a:p>
          <a:p>
            <a:r>
              <a:rPr lang="es-ES" sz="3200" b="1" dirty="0" smtClean="0">
                <a:solidFill>
                  <a:schemeClr val="accent2"/>
                </a:solidFill>
              </a:rPr>
              <a:t>RECORRIDO</a:t>
            </a:r>
            <a:r>
              <a:rPr lang="es-ES" sz="3200" dirty="0" smtClean="0">
                <a:solidFill>
                  <a:schemeClr val="accent2"/>
                </a:solidFill>
              </a:rPr>
              <a:t>: </a:t>
            </a:r>
            <a:r>
              <a:rPr lang="es-ES" sz="3200" dirty="0">
                <a:solidFill>
                  <a:schemeClr val="accent2"/>
                </a:solidFill>
              </a:rPr>
              <a:t>es el conjunto de todos los valores que </a:t>
            </a:r>
            <a:r>
              <a:rPr lang="es-ES" sz="3200" i="1" dirty="0">
                <a:solidFill>
                  <a:schemeClr val="accent2"/>
                </a:solidFill>
              </a:rPr>
              <a:t>f </a:t>
            </a:r>
            <a:r>
              <a:rPr lang="es-ES" sz="3200" dirty="0">
                <a:solidFill>
                  <a:schemeClr val="accent2"/>
                </a:solidFill>
              </a:rPr>
              <a:t>toma.</a:t>
            </a:r>
            <a:endParaRPr lang="es-ES" sz="3200" dirty="0" smtClean="0">
              <a:solidFill>
                <a:schemeClr val="accent2"/>
              </a:solidFill>
            </a:endParaRPr>
          </a:p>
          <a:p>
            <a:r>
              <a:rPr lang="es-ES" dirty="0" smtClean="0"/>
              <a:t> </a:t>
            </a:r>
          </a:p>
          <a:p>
            <a:endParaRPr lang="en-US" dirty="0"/>
          </a:p>
        </p:txBody>
      </p:sp>
      <p:pic>
        <p:nvPicPr>
          <p:cNvPr id="2050" name="Picture 2" descr="Resultado de imagen para concepto de dominio en matematica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73" t="3780" r="8857" b="4483"/>
          <a:stretch/>
        </p:blipFill>
        <p:spPr bwMode="auto">
          <a:xfrm>
            <a:off x="4597757" y="2125014"/>
            <a:ext cx="6104587" cy="3761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514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26</TotalTime>
  <Words>80</Words>
  <Application>Microsoft Office PowerPoint</Application>
  <PresentationFormat>Panorámica</PresentationFormat>
  <Paragraphs>11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Tw Cen MT</vt:lpstr>
      <vt:lpstr>Tw Cen MT Condensed</vt:lpstr>
      <vt:lpstr>Wingdings 3</vt:lpstr>
      <vt:lpstr>Integral</vt:lpstr>
      <vt:lpstr>FUNCIÒN</vt:lpstr>
      <vt:lpstr>DEFINICIÒN </vt:lpstr>
      <vt:lpstr>DEFINICIÒN DOMINIO y recorrido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FUNCIÒN</dc:title>
  <dc:creator>maria paula marinez nieva</dc:creator>
  <cp:lastModifiedBy>maria paula marinez nieva</cp:lastModifiedBy>
  <cp:revision>3</cp:revision>
  <dcterms:created xsi:type="dcterms:W3CDTF">2018-03-16T22:58:01Z</dcterms:created>
  <dcterms:modified xsi:type="dcterms:W3CDTF">2018-03-16T23:24:13Z</dcterms:modified>
</cp:coreProperties>
</file>