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soformulas.com/matematicas/geometria/triangulo-rectangulo/" TargetMode="External"/><Relationship Id="rId2" Type="http://schemas.openxmlformats.org/officeDocument/2006/relationships/hyperlink" Target="http://www.universoformulas.com/matematicas/trigonometria/razones-trigonometrica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79519" y="2382592"/>
            <a:ext cx="6815669" cy="1944710"/>
          </a:xfrm>
        </p:spPr>
        <p:txBody>
          <a:bodyPr/>
          <a:lstStyle/>
          <a:p>
            <a:r>
              <a:rPr lang="es-ES" dirty="0" smtClean="0"/>
              <a:t>FUNCIONES TRIGONOMETRICAS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idx="1"/>
          </p:nvPr>
        </p:nvSpPr>
        <p:spPr>
          <a:xfrm>
            <a:off x="1295400" y="798513"/>
            <a:ext cx="9639300" cy="5076825"/>
          </a:xfrm>
        </p:spPr>
        <p:txBody>
          <a:bodyPr/>
          <a:lstStyle/>
          <a:p>
            <a:pPr marL="0" indent="0" fontAlgn="base">
              <a:buNone/>
            </a:pPr>
            <a:r>
              <a:rPr lang="es-ES" dirty="0"/>
              <a:t>L</a:t>
            </a:r>
            <a:r>
              <a:rPr lang="es-ES" dirty="0" smtClean="0"/>
              <a:t>as</a:t>
            </a:r>
            <a:r>
              <a:rPr lang="es-ES" dirty="0"/>
              <a:t> </a:t>
            </a:r>
            <a:r>
              <a:rPr lang="es-ES" b="1" dirty="0"/>
              <a:t>funciones </a:t>
            </a:r>
            <a:r>
              <a:rPr lang="es-ES" b="1" dirty="0" smtClean="0"/>
              <a:t>trigonométricas</a:t>
            </a:r>
            <a:r>
              <a:rPr lang="es-ES" dirty="0"/>
              <a:t> </a:t>
            </a:r>
            <a:r>
              <a:rPr lang="es-ES" i="1" dirty="0"/>
              <a:t>f</a:t>
            </a:r>
            <a:r>
              <a:rPr lang="es-ES" dirty="0"/>
              <a:t> son aquellas que están asociadas a una </a:t>
            </a:r>
            <a:r>
              <a:rPr lang="es-ES" dirty="0">
                <a:hlinkClick r:id="rId2"/>
              </a:rPr>
              <a:t>razón trigonométrica</a:t>
            </a:r>
            <a:r>
              <a:rPr lang="es-ES" dirty="0" smtClean="0"/>
              <a:t>.</a:t>
            </a:r>
          </a:p>
          <a:p>
            <a:pPr marL="0" indent="0" fontAlgn="base">
              <a:buNone/>
            </a:pPr>
            <a:r>
              <a:rPr lang="es-ES" dirty="0"/>
              <a:t>Las </a:t>
            </a:r>
            <a:r>
              <a:rPr lang="es-ES" b="1" dirty="0"/>
              <a:t>razones trigonométricas</a:t>
            </a:r>
            <a:r>
              <a:rPr lang="es-ES" dirty="0"/>
              <a:t> de un ángulo α son las obtenidas entre los tres lados de un </a:t>
            </a:r>
            <a:r>
              <a:rPr lang="es-ES" dirty="0">
                <a:hlinkClick r:id="rId3"/>
              </a:rPr>
              <a:t>triángulo rectángulo</a:t>
            </a:r>
            <a:r>
              <a:rPr lang="es-ES" dirty="0"/>
              <a:t>. Es decir, las comparaciones por su cociente de sus tres lados </a:t>
            </a:r>
            <a:r>
              <a:rPr lang="es-ES" i="1" dirty="0"/>
              <a:t>a</a:t>
            </a:r>
            <a:r>
              <a:rPr lang="es-ES" dirty="0"/>
              <a:t>, </a:t>
            </a:r>
            <a:r>
              <a:rPr lang="es-ES" i="1" dirty="0"/>
              <a:t>b</a:t>
            </a:r>
            <a:r>
              <a:rPr lang="es-ES" dirty="0"/>
              <a:t> y </a:t>
            </a:r>
            <a:r>
              <a:rPr lang="es-ES" i="1" dirty="0"/>
              <a:t>c</a:t>
            </a:r>
            <a:r>
              <a:rPr lang="es-ES" dirty="0" smtClean="0"/>
              <a:t>.</a:t>
            </a:r>
          </a:p>
          <a:p>
            <a:pPr marL="0" indent="0" fontAlgn="base">
              <a:buNone/>
            </a:pPr>
            <a:endParaRPr lang="es-E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Dibujo de las funciones trigonométricas seno, coseno y tangent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628" y="3221015"/>
            <a:ext cx="4559795" cy="198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870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3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Garamond</vt:lpstr>
      <vt:lpstr>Orgánico</vt:lpstr>
      <vt:lpstr>FUNCIONES TRIGONOMETRICAS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FUNCIONES TRIGONOMETRICAS</dc:title>
  <dc:creator>maria paula marinez nieva</dc:creator>
  <cp:lastModifiedBy>maria paula marinez nieva</cp:lastModifiedBy>
  <cp:revision>1</cp:revision>
  <dcterms:created xsi:type="dcterms:W3CDTF">2018-03-19T18:32:45Z</dcterms:created>
  <dcterms:modified xsi:type="dcterms:W3CDTF">2018-03-19T18:35:48Z</dcterms:modified>
</cp:coreProperties>
</file>