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fisicalab.com/apartado/concepto-funcion#var_dep_inde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9600" dirty="0" smtClean="0"/>
              <a:t>FUNCION A TROZOS 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637156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9093" y="2331075"/>
            <a:ext cx="11629622" cy="44045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 smtClean="0"/>
              <a:t>Una </a:t>
            </a:r>
            <a:r>
              <a:rPr lang="es-ES" b="1" dirty="0" smtClean="0"/>
              <a:t>función definida a trozos</a:t>
            </a:r>
            <a:r>
              <a:rPr lang="es-ES" dirty="0" smtClean="0"/>
              <a:t> es una función con distinto comportamiento según el intervalo de su </a:t>
            </a:r>
            <a:r>
              <a:rPr lang="es-ES" dirty="0" smtClean="0">
                <a:solidFill>
                  <a:schemeClr val="tx2"/>
                </a:solidFill>
                <a:hlinkClick r:id="rId2"/>
              </a:rPr>
              <a:t>variable independiente</a:t>
            </a:r>
            <a:r>
              <a:rPr lang="es-ES" dirty="0" smtClean="0"/>
              <a:t> considerado. A cada uno de estos intervalos se les conoce con el nombre de </a:t>
            </a:r>
            <a:r>
              <a:rPr lang="es-ES" b="1" i="1" dirty="0" smtClean="0"/>
              <a:t>ramas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/>
              <a:t>la </a:t>
            </a:r>
            <a:r>
              <a:rPr lang="en-US" i="1" dirty="0"/>
              <a:t>forma general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/>
              <a:t>Donde:</a:t>
            </a:r>
          </a:p>
          <a:p>
            <a:r>
              <a:rPr lang="es-ES" i="1" dirty="0"/>
              <a:t>Expr</a:t>
            </a:r>
            <a:r>
              <a:rPr lang="es-ES" i="1" baseline="-25000" dirty="0"/>
              <a:t>1</a:t>
            </a:r>
            <a:r>
              <a:rPr lang="es-ES" i="1" dirty="0"/>
              <a:t>, Expr</a:t>
            </a:r>
            <a:r>
              <a:rPr lang="es-ES" i="1" baseline="-25000" dirty="0"/>
              <a:t>2</a:t>
            </a:r>
            <a:r>
              <a:rPr lang="es-ES" i="1" dirty="0"/>
              <a:t>, </a:t>
            </a:r>
            <a:r>
              <a:rPr lang="es-ES" i="1" dirty="0" err="1"/>
              <a:t>Expr</a:t>
            </a:r>
            <a:r>
              <a:rPr lang="es-ES" i="1" baseline="-25000" dirty="0" err="1"/>
              <a:t>n</a:t>
            </a:r>
            <a:r>
              <a:rPr lang="es-ES" i="1" dirty="0"/>
              <a:t> :</a:t>
            </a:r>
            <a:r>
              <a:rPr lang="es-ES" dirty="0"/>
              <a:t> Son las fórmulas concretas con las que se obtiene el valor de la función </a:t>
            </a:r>
            <a:r>
              <a:rPr lang="es-ES" i="1" dirty="0"/>
              <a:t>f(x)</a:t>
            </a:r>
            <a:r>
              <a:rPr lang="es-ES" dirty="0"/>
              <a:t>(variable dependiente </a:t>
            </a:r>
            <a:r>
              <a:rPr lang="es-ES" i="1" dirty="0"/>
              <a:t>y</a:t>
            </a:r>
            <a:r>
              <a:rPr lang="es-ES" dirty="0"/>
              <a:t>). Se utiliza una u otra según la rama o intervalo del dominio en el que esté la variable independiente </a:t>
            </a:r>
            <a:r>
              <a:rPr lang="es-ES" i="1" dirty="0"/>
              <a:t>x</a:t>
            </a:r>
            <a:endParaRPr lang="es-ES" dirty="0"/>
          </a:p>
          <a:p>
            <a:r>
              <a:rPr lang="es-ES" i="1" dirty="0"/>
              <a:t>Subconjunto</a:t>
            </a:r>
            <a:r>
              <a:rPr lang="es-ES" i="1" baseline="-25000" dirty="0"/>
              <a:t>1</a:t>
            </a:r>
            <a:r>
              <a:rPr lang="es-ES" i="1" dirty="0"/>
              <a:t>, Subconjunto</a:t>
            </a:r>
            <a:r>
              <a:rPr lang="es-ES" i="1" baseline="-25000" dirty="0"/>
              <a:t>2</a:t>
            </a:r>
            <a:r>
              <a:rPr lang="es-ES" i="1" dirty="0"/>
              <a:t>, </a:t>
            </a:r>
            <a:r>
              <a:rPr lang="es-ES" i="1" dirty="0" err="1"/>
              <a:t>Subconjunto</a:t>
            </a:r>
            <a:r>
              <a:rPr lang="es-ES" i="1" baseline="-25000" dirty="0" err="1"/>
              <a:t>n</a:t>
            </a:r>
            <a:r>
              <a:rPr lang="es-ES" i="1" baseline="-25000" dirty="0"/>
              <a:t> </a:t>
            </a:r>
            <a:r>
              <a:rPr lang="es-ES" i="1" dirty="0"/>
              <a:t>:</a:t>
            </a:r>
            <a:r>
              <a:rPr lang="es-ES" dirty="0"/>
              <a:t> Son los intervalos de números reales para los cuales está definida esa rama. Deben expresar un rango de valores </a:t>
            </a:r>
            <a:r>
              <a:rPr lang="es-ES" i="1" dirty="0"/>
              <a:t>disjuntos</a:t>
            </a:r>
            <a:r>
              <a:rPr lang="es-ES" dirty="0"/>
              <a:t> de la variable independiente </a:t>
            </a:r>
            <a:r>
              <a:rPr lang="es-ES" i="1" dirty="0"/>
              <a:t>x</a:t>
            </a:r>
            <a:r>
              <a:rPr lang="es-ES" dirty="0"/>
              <a:t>. Dicho de otra manera, un valor de </a:t>
            </a:r>
            <a:r>
              <a:rPr lang="es-ES" i="1" dirty="0"/>
              <a:t>x</a:t>
            </a:r>
            <a:r>
              <a:rPr lang="es-ES" dirty="0"/>
              <a:t> no puede estar en dos ramas distintas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25468" t="50704" r="54595" b="34272"/>
          <a:stretch/>
        </p:blipFill>
        <p:spPr>
          <a:xfrm>
            <a:off x="3039412" y="3284114"/>
            <a:ext cx="2754143" cy="1171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49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</TotalTime>
  <Words>4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Sala de reuniones Ion</vt:lpstr>
      <vt:lpstr>FUNCION A TROZOS 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 A TROZOS</dc:title>
  <dc:creator>maria paula marinez nieva</dc:creator>
  <cp:lastModifiedBy>maria paula marinez nieva</cp:lastModifiedBy>
  <cp:revision>2</cp:revision>
  <dcterms:created xsi:type="dcterms:W3CDTF">2018-03-19T18:01:46Z</dcterms:created>
  <dcterms:modified xsi:type="dcterms:W3CDTF">2018-03-19T18:27:23Z</dcterms:modified>
</cp:coreProperties>
</file>