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1249252"/>
            <a:ext cx="9448800" cy="3503052"/>
          </a:xfrm>
        </p:spPr>
        <p:txBody>
          <a:bodyPr>
            <a:normAutofit/>
          </a:bodyPr>
          <a:lstStyle/>
          <a:p>
            <a:r>
              <a:rPr lang="es-ES" sz="9600" dirty="0" smtClean="0">
                <a:latin typeface="Berlin Sans FB" panose="020E0602020502020306" pitchFamily="34" charset="0"/>
              </a:rPr>
              <a:t>FUNCIONES EXPONENCIALES</a:t>
            </a:r>
            <a:endParaRPr lang="en-US" sz="96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39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128789" y="206063"/>
            <a:ext cx="11964473" cy="6542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Las</a:t>
            </a:r>
            <a:r>
              <a:rPr lang="es-ES" dirty="0"/>
              <a:t> </a:t>
            </a:r>
            <a:r>
              <a:rPr lang="es-ES" b="1" dirty="0"/>
              <a:t>funciones exponenciales</a:t>
            </a:r>
            <a:r>
              <a:rPr lang="es-ES" dirty="0"/>
              <a:t> son las funciones que tienen la variable independiente   x   en el exponente, es decir, son de la forma:</a:t>
            </a:r>
            <a:r>
              <a:rPr lang="es-ES" b="1" dirty="0"/>
              <a:t> </a:t>
            </a:r>
            <a:endParaRPr lang="es-ES" b="1" dirty="0" smtClean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Al igual que cualquier expresión exponencial, a se llama </a:t>
            </a:r>
            <a:r>
              <a:rPr lang="es-ES" b="1" dirty="0" smtClean="0"/>
              <a:t>base</a:t>
            </a:r>
            <a:r>
              <a:rPr lang="es-ES" dirty="0" smtClean="0"/>
              <a:t> y x se llama </a:t>
            </a:r>
            <a:r>
              <a:rPr lang="es-ES" b="1" dirty="0" smtClean="0"/>
              <a:t>exponente</a:t>
            </a:r>
            <a:r>
              <a:rPr lang="es-ES" dirty="0" smtClean="0"/>
              <a:t>.</a:t>
            </a:r>
          </a:p>
          <a:p>
            <a:r>
              <a:rPr lang="es-ES" dirty="0"/>
              <a:t> El dominio de una función exponencial es R.</a:t>
            </a:r>
          </a:p>
          <a:p>
            <a:r>
              <a:rPr lang="es-ES" dirty="0" smtClean="0"/>
              <a:t>Su </a:t>
            </a:r>
            <a:r>
              <a:rPr lang="es-ES" dirty="0"/>
              <a:t>recorrido es   (0, +∞) .</a:t>
            </a:r>
          </a:p>
          <a:p>
            <a:r>
              <a:rPr lang="es-ES" dirty="0" smtClean="0"/>
              <a:t>Son </a:t>
            </a:r>
            <a:r>
              <a:rPr lang="es-ES" dirty="0"/>
              <a:t>funciones continuas.</a:t>
            </a:r>
          </a:p>
          <a:p>
            <a:r>
              <a:rPr lang="es-ES" dirty="0" smtClean="0"/>
              <a:t>Como</a:t>
            </a:r>
            <a:r>
              <a:rPr lang="es-ES" dirty="0"/>
              <a:t>   a</a:t>
            </a:r>
            <a:r>
              <a:rPr lang="es-ES" baseline="30000" dirty="0"/>
              <a:t>0</a:t>
            </a:r>
            <a:r>
              <a:rPr lang="es-ES" dirty="0"/>
              <a:t> = 1 , la función siempre pasa por el punto   (0, 1).</a:t>
            </a:r>
          </a:p>
          <a:p>
            <a:r>
              <a:rPr lang="es-ES" dirty="0" smtClean="0"/>
              <a:t>La </a:t>
            </a:r>
            <a:r>
              <a:rPr lang="es-ES" dirty="0"/>
              <a:t>función corta el eje Y en el punto   (0, 1)   y no corta el eje X.</a:t>
            </a:r>
          </a:p>
          <a:p>
            <a:r>
              <a:rPr lang="es-ES" dirty="0" smtClean="0"/>
              <a:t>Como</a:t>
            </a:r>
            <a:r>
              <a:rPr lang="es-ES" dirty="0"/>
              <a:t>   a</a:t>
            </a:r>
            <a:r>
              <a:rPr lang="es-ES" baseline="30000" dirty="0"/>
              <a:t>1</a:t>
            </a:r>
            <a:r>
              <a:rPr lang="es-ES" dirty="0"/>
              <a:t> = a , la función siempre pasa por el punto   (1, a).</a:t>
            </a:r>
          </a:p>
          <a:p>
            <a:r>
              <a:rPr lang="es-ES" dirty="0" smtClean="0"/>
              <a:t>Si</a:t>
            </a:r>
            <a:r>
              <a:rPr lang="es-ES" dirty="0"/>
              <a:t>   a &gt; 1   la función es </a:t>
            </a:r>
            <a:r>
              <a:rPr lang="es-ES" u="sng" dirty="0"/>
              <a:t>creciente.</a:t>
            </a:r>
          </a:p>
          <a:p>
            <a:r>
              <a:rPr lang="es-ES" dirty="0" smtClean="0"/>
              <a:t>Si</a:t>
            </a:r>
            <a:r>
              <a:rPr lang="es-ES" dirty="0"/>
              <a:t>   0 &lt; a &lt; 1   la función es </a:t>
            </a:r>
            <a:r>
              <a:rPr lang="es-ES" u="sng" dirty="0"/>
              <a:t>decreciente.</a:t>
            </a:r>
          </a:p>
          <a:p>
            <a:r>
              <a:rPr lang="es-ES" dirty="0" smtClean="0"/>
              <a:t>Son </a:t>
            </a:r>
            <a:r>
              <a:rPr lang="es-ES" dirty="0"/>
              <a:t>siempre </a:t>
            </a:r>
            <a:r>
              <a:rPr lang="es-ES" dirty="0" err="1"/>
              <a:t>concavas</a:t>
            </a:r>
            <a:r>
              <a:rPr lang="es-ES" dirty="0"/>
              <a:t>.</a:t>
            </a:r>
          </a:p>
          <a:p>
            <a:r>
              <a:rPr lang="es-ES" dirty="0" smtClean="0"/>
              <a:t>El </a:t>
            </a:r>
            <a:r>
              <a:rPr lang="es-ES" dirty="0"/>
              <a:t>eje X es una asíntota horizontal.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defini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017" y="1082094"/>
            <a:ext cx="5564077" cy="566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104954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74</TotalTime>
  <Words>3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Berlin Sans FB</vt:lpstr>
      <vt:lpstr>Century Gothic</vt:lpstr>
      <vt:lpstr>Estela de condensación</vt:lpstr>
      <vt:lpstr>FUNCIONES EXPONENCIALES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EXPONENCIALES</dc:title>
  <dc:creator>maria paula marinez nieva</dc:creator>
  <cp:lastModifiedBy>maria paula marinez nieva</cp:lastModifiedBy>
  <cp:revision>3</cp:revision>
  <dcterms:created xsi:type="dcterms:W3CDTF">2018-03-19T15:07:28Z</dcterms:created>
  <dcterms:modified xsi:type="dcterms:W3CDTF">2018-03-19T16:21:42Z</dcterms:modified>
</cp:coreProperties>
</file>