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9345" y="360627"/>
            <a:ext cx="9221788" cy="4391677"/>
          </a:xfrm>
        </p:spPr>
        <p:txBody>
          <a:bodyPr>
            <a:noAutofit/>
          </a:bodyPr>
          <a:lstStyle/>
          <a:p>
            <a:r>
              <a:rPr lang="es-ES" sz="9600" dirty="0" smtClean="0">
                <a:latin typeface="Arial Rounded MT Bold" panose="020F0704030504030204" pitchFamily="34" charset="0"/>
              </a:rPr>
              <a:t>FUNCIONES ALGEBRAICAS </a:t>
            </a:r>
            <a:endParaRPr lang="en-US" sz="9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167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244699" y="231820"/>
            <a:ext cx="11668259" cy="64394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sz="3200" cap="none" dirty="0"/>
              <a:t>E</a:t>
            </a:r>
            <a:r>
              <a:rPr lang="es-ES" sz="3200" cap="none" dirty="0" smtClean="0"/>
              <a:t>n las</a:t>
            </a:r>
            <a:r>
              <a:rPr lang="es-ES" sz="3200" b="1" cap="none" dirty="0" smtClean="0"/>
              <a:t> funciones algebraicas</a:t>
            </a:r>
            <a:r>
              <a:rPr lang="es-ES" sz="3200" cap="none" dirty="0" smtClean="0"/>
              <a:t> las operaciones que hay que efectuar con la variable independiente son: la adición, sustracción, multiplicación, división, potenciación y radicación.</a:t>
            </a:r>
          </a:p>
          <a:p>
            <a:pPr marL="0" indent="0">
              <a:buNone/>
            </a:pPr>
            <a:r>
              <a:rPr lang="es-ES" sz="3200" cap="none" dirty="0"/>
              <a:t>L</a:t>
            </a:r>
            <a:r>
              <a:rPr lang="es-ES" sz="3200" cap="none" dirty="0" smtClean="0"/>
              <a:t>as </a:t>
            </a:r>
            <a:r>
              <a:rPr lang="es-ES" sz="3200" b="1" cap="none" dirty="0" smtClean="0"/>
              <a:t>funciones algebraicas</a:t>
            </a:r>
            <a:r>
              <a:rPr lang="es-ES" sz="3200" cap="none" dirty="0" smtClean="0"/>
              <a:t> pueden ser:</a:t>
            </a:r>
          </a:p>
          <a:p>
            <a:r>
              <a:rPr lang="es-ES" sz="3200" b="1" cap="none" dirty="0" smtClean="0"/>
              <a:t>funciones explícitas</a:t>
            </a:r>
          </a:p>
          <a:p>
            <a:pPr marL="0" indent="0">
              <a:buNone/>
            </a:pPr>
            <a:r>
              <a:rPr lang="es-ES" sz="3200" cap="none" dirty="0" smtClean="0"/>
              <a:t>en las </a:t>
            </a:r>
            <a:r>
              <a:rPr lang="es-ES" sz="3200" b="1" cap="none" dirty="0" smtClean="0"/>
              <a:t>funciones explícitas</a:t>
            </a:r>
            <a:r>
              <a:rPr lang="es-ES" sz="3200" cap="none" dirty="0" smtClean="0"/>
              <a:t> se pueden obtener las imágenes de x por simple sustitución.</a:t>
            </a:r>
          </a:p>
          <a:p>
            <a:pPr marL="0" indent="0">
              <a:buNone/>
            </a:pPr>
            <a:r>
              <a:rPr lang="es-ES" sz="3200" cap="none" dirty="0" smtClean="0"/>
              <a:t>                                            f(x) = 5x - 2</a:t>
            </a:r>
          </a:p>
          <a:p>
            <a:r>
              <a:rPr lang="es-ES" sz="3200" b="1" cap="none" dirty="0" smtClean="0"/>
              <a:t>funciones implícitas</a:t>
            </a:r>
          </a:p>
          <a:p>
            <a:pPr marL="0" indent="0">
              <a:buNone/>
            </a:pPr>
            <a:r>
              <a:rPr lang="es-ES" sz="3200" cap="none" dirty="0" smtClean="0"/>
              <a:t>en las </a:t>
            </a:r>
            <a:r>
              <a:rPr lang="es-ES" sz="3200" b="1" cap="none" dirty="0" smtClean="0"/>
              <a:t>funciones implícitas</a:t>
            </a:r>
            <a:r>
              <a:rPr lang="es-ES" sz="3200" cap="none" dirty="0" smtClean="0"/>
              <a:t> no se pueden obtener las imágenes de x por simple sustitución, sino que es preciso efectuar operaciones.</a:t>
            </a:r>
          </a:p>
          <a:p>
            <a:pPr marL="0" indent="0">
              <a:buNone/>
            </a:pPr>
            <a:r>
              <a:rPr lang="en-US" sz="3200" smtClean="0"/>
              <a:t>                                            5x </a:t>
            </a:r>
            <a:r>
              <a:rPr lang="en-US" sz="3200" dirty="0"/>
              <a:t>- y - 2 = 0</a:t>
            </a:r>
            <a:endParaRPr lang="es-ES" sz="3200" cap="none" dirty="0" smtClean="0"/>
          </a:p>
          <a:p>
            <a:pPr marL="0" indent="0">
              <a:buNone/>
            </a:pPr>
            <a:endParaRPr lang="en-US" sz="3200" cap="none" dirty="0"/>
          </a:p>
        </p:txBody>
      </p:sp>
    </p:spTree>
    <p:extLst>
      <p:ext uri="{BB962C8B-B14F-4D97-AF65-F5344CB8AC3E}">
        <p14:creationId xmlns:p14="http://schemas.microsoft.com/office/powerpoint/2010/main" val="3061104717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8</TotalTime>
  <Words>4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Arial Rounded MT Bold</vt:lpstr>
      <vt:lpstr>Tw Cen MT</vt:lpstr>
      <vt:lpstr>Gota</vt:lpstr>
      <vt:lpstr>FUNCIONES ALGEBRAICAS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ALGEBRAICAS </dc:title>
  <dc:creator>maria paula marinez nieva</dc:creator>
  <cp:lastModifiedBy>maria paula marinez nieva</cp:lastModifiedBy>
  <cp:revision>1</cp:revision>
  <dcterms:created xsi:type="dcterms:W3CDTF">2018-03-19T23:30:07Z</dcterms:created>
  <dcterms:modified xsi:type="dcterms:W3CDTF">2018-03-19T23:38:56Z</dcterms:modified>
</cp:coreProperties>
</file>